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62" r:id="rId5"/>
    <p:sldId id="266" r:id="rId6"/>
    <p:sldId id="265" r:id="rId7"/>
    <p:sldId id="263" r:id="rId8"/>
    <p:sldId id="264" r:id="rId9"/>
    <p:sldId id="267" r:id="rId10"/>
    <p:sldId id="25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A0000"/>
    <a:srgbClr val="EB2814"/>
    <a:srgbClr val="D7140A"/>
    <a:srgbClr val="BE0A00"/>
    <a:srgbClr val="F4A70A"/>
    <a:srgbClr val="003D4C"/>
    <a:srgbClr val="868204"/>
    <a:srgbClr val="E3A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5" autoAdjust="0"/>
    <p:restoredTop sz="95226" autoAdjust="0"/>
  </p:normalViewPr>
  <p:slideViewPr>
    <p:cSldViewPr snapToGrid="0" snapToObjects="1">
      <p:cViewPr>
        <p:scale>
          <a:sx n="143" d="100"/>
          <a:sy n="143" d="100"/>
        </p:scale>
        <p:origin x="144" y="5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1" i="0" dirty="0" err="1">
                <a:latin typeface="Poppins SemiBold" pitchFamily="2" charset="77"/>
                <a:cs typeface="Poppins SemiBold" pitchFamily="2" charset="77"/>
              </a:rPr>
              <a:t>Cirkeldiagram</a:t>
            </a:r>
            <a:endParaRPr lang="en-US" b="1" i="0" dirty="0">
              <a:latin typeface="Poppins SemiBold" pitchFamily="2" charset="77"/>
              <a:cs typeface="Poppins SemiBold" pitchFamily="2" charset="77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990000"/>
              </a:solidFill>
              <a:ln w="381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5C-45A9-947E-91AEDEBF3F76}"/>
              </c:ext>
            </c:extLst>
          </c:dPt>
          <c:dPt>
            <c:idx val="1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 w="381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5C-45A9-947E-91AEDEBF3F76}"/>
              </c:ext>
            </c:extLst>
          </c:dPt>
          <c:dPt>
            <c:idx val="2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381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5C-45A9-947E-91AEDEBF3F76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 w="381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5C-45A9-947E-91AEDEBF3F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>
                        <a:lumMod val="9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sv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Campus 1</c:v>
                </c:pt>
                <c:pt idx="1">
                  <c:v>Campus 2</c:v>
                </c:pt>
                <c:pt idx="2">
                  <c:v>Campus 3</c:v>
                </c:pt>
                <c:pt idx="3">
                  <c:v>Campus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5C-45A9-947E-91AEDEBF3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057091638242332"/>
          <c:y val="0.37212529354883273"/>
          <c:w val="0.34109977786114137"/>
          <c:h val="0.40208730487636413"/>
        </c:manualLayout>
      </c:layout>
      <c:overlay val="0"/>
      <c:txPr>
        <a:bodyPr/>
        <a:lstStyle/>
        <a:p>
          <a:pPr>
            <a:defRPr sz="1400">
              <a:latin typeface="Open Sans" pitchFamily="2" charset="0"/>
              <a:ea typeface="Open Sans" pitchFamily="2" charset="0"/>
              <a:cs typeface="Open Sans" pitchFamily="2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Stapeldiagram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sv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2-45E4-B63B-7F9D5BC51E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sv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A2-45E4-B63B-7F9D5BC51E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9000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sv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A2-45E4-B63B-7F9D5BC51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2145963832"/>
        <c:axId val="-2145967912"/>
      </c:barChart>
      <c:catAx>
        <c:axId val="-2145963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sv-FI"/>
          </a:p>
        </c:txPr>
        <c:crossAx val="-2145967912"/>
        <c:crosses val="autoZero"/>
        <c:auto val="1"/>
        <c:lblAlgn val="ctr"/>
        <c:lblOffset val="100"/>
        <c:noMultiLvlLbl val="0"/>
      </c:catAx>
      <c:valAx>
        <c:axId val="-2145967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 algn="ctr">
              <a:defRPr sz="1600"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sv-FI"/>
          </a:p>
        </c:txPr>
        <c:crossAx val="-21459638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>
              <a:latin typeface="Open Sans" pitchFamily="2" charset="0"/>
              <a:ea typeface="Open Sans" pitchFamily="2" charset="0"/>
              <a:cs typeface="Open Sans" pitchFamily="2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7569D-D370-4373-87E6-097347CDCA91}" type="datetimeFigureOut">
              <a:rPr lang="sv-FI" smtClean="0"/>
              <a:t>2022-08-17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5460C-4366-46FA-A2BA-8F7E75C7674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85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5460C-4366-46FA-A2BA-8F7E75C7674D}" type="slidenum">
              <a:rPr lang="sv-FI" smtClean="0"/>
              <a:t>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7772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7328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94159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Master </a:t>
            </a:r>
            <a:r>
              <a:rPr lang="sv-SE" dirty="0" err="1"/>
              <a:t>subtitle</a:t>
            </a:r>
            <a:r>
              <a:rPr lang="sv-SE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5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96173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4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790"/>
            <a:ext cx="4038600" cy="2858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790"/>
            <a:ext cx="4038600" cy="2858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3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5565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5565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9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bar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5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3029"/>
            <a:ext cx="5111750" cy="28747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3031"/>
            <a:ext cx="3008313" cy="28747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8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819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8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pic>
        <p:nvPicPr>
          <p:cNvPr id="7" name="Picture 6" descr="logo_inverterad_re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" y="4472949"/>
            <a:ext cx="1249773" cy="4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457200" rtl="0" eaLnBrk="1" latinLnBrk="0" hangingPunct="1">
        <a:lnSpc>
          <a:spcPts val="4780"/>
        </a:lnSpc>
        <a:spcBef>
          <a:spcPct val="0"/>
        </a:spcBef>
        <a:buNone/>
        <a:defRPr sz="3600" b="1" i="0" kern="1200">
          <a:solidFill>
            <a:srgbClr val="990000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charset="2"/>
        <a:buChar char="§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charset="2"/>
        <a:buChar char="§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99" y="1691234"/>
            <a:ext cx="5069202" cy="1761032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28" y="4264975"/>
            <a:ext cx="1877161" cy="878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32ECF7-14EF-4E83-8E55-D51096AFC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3" y="-591709"/>
            <a:ext cx="7772400" cy="287405"/>
          </a:xfrm>
        </p:spPr>
        <p:txBody>
          <a:bodyPr>
            <a:noAutofit/>
          </a:bodyPr>
          <a:lstStyle/>
          <a:p>
            <a:r>
              <a:rPr lang="sv-FI" sz="18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Novias</a:t>
            </a:r>
            <a:r>
              <a:rPr lang="sv-FI" sz="18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logo i rött</a:t>
            </a:r>
          </a:p>
        </p:txBody>
      </p:sp>
    </p:spTree>
    <p:extLst>
      <p:ext uri="{BB962C8B-B14F-4D97-AF65-F5344CB8AC3E}">
        <p14:creationId xmlns:p14="http://schemas.microsoft.com/office/powerpoint/2010/main" val="76500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99" y="1691235"/>
            <a:ext cx="5069202" cy="1761031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28" y="4264975"/>
            <a:ext cx="1877161" cy="878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D87A4-B7DF-4518-AC25-7A13BBF84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6" y="-566308"/>
            <a:ext cx="7772400" cy="236605"/>
          </a:xfrm>
        </p:spPr>
        <p:txBody>
          <a:bodyPr>
            <a:noAutofit/>
          </a:bodyPr>
          <a:lstStyle/>
          <a:p>
            <a:r>
              <a:rPr lang="sv-FI" sz="1800" dirty="0" err="1">
                <a:solidFill>
                  <a:schemeClr val="tx1"/>
                </a:solidFill>
              </a:rPr>
              <a:t>Novias</a:t>
            </a:r>
            <a:r>
              <a:rPr lang="sv-FI" sz="1800" dirty="0">
                <a:solidFill>
                  <a:schemeClr val="tx1"/>
                </a:solidFill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75786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371600" y="3219485"/>
            <a:ext cx="6400800" cy="6372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latin typeface="Poppins" pitchFamily="2" charset="77"/>
                <a:ea typeface="Open Sans" pitchFamily="2" charset="0"/>
                <a:cs typeface="Poppins" pitchFamily="2" charset="77"/>
              </a:rPr>
              <a:t>Namn</a:t>
            </a:r>
            <a:r>
              <a:rPr lang="en-US" sz="2800" dirty="0">
                <a:latin typeface="Poppins" pitchFamily="2" charset="77"/>
                <a:ea typeface="Open Sans" pitchFamily="2" charset="0"/>
                <a:cs typeface="Poppins" pitchFamily="2" charset="77"/>
              </a:rPr>
              <a:t> </a:t>
            </a:r>
            <a:r>
              <a:rPr lang="en-US" sz="2800" dirty="0" err="1">
                <a:latin typeface="Poppins" pitchFamily="2" charset="77"/>
                <a:ea typeface="Open Sans" pitchFamily="2" charset="0"/>
                <a:cs typeface="Poppins" pitchFamily="2" charset="77"/>
              </a:rPr>
              <a:t>på</a:t>
            </a:r>
            <a:r>
              <a:rPr lang="en-US" sz="2800" dirty="0">
                <a:latin typeface="Poppins" pitchFamily="2" charset="77"/>
                <a:ea typeface="Open Sans" pitchFamily="2" charset="0"/>
                <a:cs typeface="Poppins" pitchFamily="2" charset="77"/>
              </a:rPr>
              <a:t> den </a:t>
            </a:r>
            <a:r>
              <a:rPr lang="en-US" sz="2800" dirty="0" err="1">
                <a:latin typeface="Poppins" pitchFamily="2" charset="77"/>
                <a:ea typeface="Open Sans" pitchFamily="2" charset="0"/>
                <a:cs typeface="Poppins" pitchFamily="2" charset="77"/>
              </a:rPr>
              <a:t>som</a:t>
            </a:r>
            <a:r>
              <a:rPr lang="en-US" sz="2800" dirty="0">
                <a:latin typeface="Poppins" pitchFamily="2" charset="77"/>
                <a:ea typeface="Open Sans" pitchFamily="2" charset="0"/>
                <a:cs typeface="Poppins" pitchFamily="2" charset="77"/>
              </a:rPr>
              <a:t> </a:t>
            </a:r>
            <a:r>
              <a:rPr lang="en-US" sz="2800" dirty="0" err="1">
                <a:latin typeface="Poppins" pitchFamily="2" charset="77"/>
                <a:ea typeface="Open Sans" pitchFamily="2" charset="0"/>
                <a:cs typeface="Poppins" pitchFamily="2" charset="77"/>
              </a:rPr>
              <a:t>presenterar</a:t>
            </a:r>
            <a:endParaRPr lang="en-US" sz="2800" dirty="0">
              <a:latin typeface="Poppins" pitchFamily="2" charset="77"/>
              <a:ea typeface="Open Sans" pitchFamily="2" charset="0"/>
              <a:cs typeface="Poppins" pitchFamily="2" charset="77"/>
            </a:endParaRPr>
          </a:p>
          <a:p>
            <a:pPr marL="0" indent="0" algn="ctr">
              <a:buNone/>
            </a:pPr>
            <a:endParaRPr lang="en-US" sz="2800" dirty="0">
              <a:latin typeface="Corbel"/>
              <a:cs typeface="Corbe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879824"/>
            <a:ext cx="6400800" cy="6372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lnSpc>
                <a:spcPct val="85000"/>
              </a:lnSpc>
              <a:spcBef>
                <a:spcPts val="500"/>
              </a:spcBef>
              <a:buFont typeface="Wingdings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Poppins" pitchFamily="2" charset="77"/>
                <a:ea typeface="Open Sans" pitchFamily="2" charset="0"/>
                <a:cs typeface="Poppins" pitchFamily="2" charset="77"/>
              </a:rPr>
              <a:t>Datum xx.xx.2020</a:t>
            </a:r>
          </a:p>
          <a:p>
            <a:endParaRPr lang="en-US" sz="2800" dirty="0">
              <a:latin typeface="Corbel"/>
              <a:cs typeface="Corbe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BDEEDB-CD4B-4682-90DA-9F2C8410E0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6467" y="1140093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sv-FI" b="0" dirty="0">
                <a:solidFill>
                  <a:schemeClr val="tx1"/>
                </a:solidFill>
              </a:rPr>
              <a:t>Namnet</a:t>
            </a:r>
            <a:r>
              <a:rPr lang="sv-FI" b="0" baseline="0" dirty="0">
                <a:solidFill>
                  <a:schemeClr val="tx1"/>
                </a:solidFill>
              </a:rPr>
              <a:t> på tillfället </a:t>
            </a:r>
            <a:br>
              <a:rPr lang="sv-FI" b="0" baseline="0" dirty="0">
                <a:solidFill>
                  <a:schemeClr val="tx1"/>
                </a:solidFill>
              </a:rPr>
            </a:br>
            <a:r>
              <a:rPr lang="sv-FI" b="0" baseline="0" dirty="0">
                <a:solidFill>
                  <a:schemeClr val="tx1"/>
                </a:solidFill>
              </a:rPr>
              <a:t>(kan skrivas på flera rader)</a:t>
            </a:r>
            <a:endParaRPr lang="sv-FI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0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5954" y="215490"/>
            <a:ext cx="7920000" cy="842682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Teman</a:t>
            </a:r>
            <a:r>
              <a:rPr lang="en-US" dirty="0"/>
              <a:t>/layout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bottnar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954" y="1287155"/>
            <a:ext cx="4648049" cy="42042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Då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skapar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nya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sidor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kan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antingen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utgå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från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som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redan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ingår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denna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presentation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eller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skapa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nya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via “New Slide”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eller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“Layout”. Du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kan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välja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mellan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nio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olika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modeller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som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listas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till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höger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b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vissa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fall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kan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elementen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behöva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modifiering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manuellt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beroende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på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innehållets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mängd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en-US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form).</a:t>
            </a:r>
            <a:br>
              <a:rPr lang="sv-F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fr-FR" sz="1600" baseline="30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Content Placeholder 3" descr="Grå faktaruta med information"/>
          <p:cNvSpPr txBox="1">
            <a:spLocks/>
          </p:cNvSpPr>
          <p:nvPr/>
        </p:nvSpPr>
        <p:spPr>
          <a:xfrm>
            <a:off x="5252179" y="1287155"/>
            <a:ext cx="3271951" cy="33632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tIns="108000" rIns="18000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Du </a:t>
            </a:r>
            <a:r>
              <a:rPr lang="en-US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kan</a:t>
            </a: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välja</a:t>
            </a: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mellan</a:t>
            </a: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nio</a:t>
            </a: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olika</a:t>
            </a: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bottnar</a:t>
            </a: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Rubrik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Rubrik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innehåll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Två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kolumner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Jämförelse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Enbart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titel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Tom</a:t>
            </a: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Bildtext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innehåll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Bild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bildtext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9388" indent="-179388"/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Helbild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/>
              <a:t>Typografi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texthantering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4128" y="1282895"/>
            <a:ext cx="6693655" cy="28509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Poppins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fungerar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som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typsnitt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rubrik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underrubriker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Open Sans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brödtext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löpande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text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Optimal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storlek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brödtext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är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18 pt.</a:t>
            </a:r>
          </a:p>
          <a:p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Storleken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rubriker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kan variera. </a:t>
            </a:r>
          </a:p>
          <a:p>
            <a:pPr lvl="1"/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Om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det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är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lång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rubrik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kan den placeras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på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två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rader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storleken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på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texten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kan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förminskas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457200" lvl="1" indent="0">
              <a:buNone/>
            </a:pPr>
            <a:endParaRPr lang="fr-FR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5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rkeshögskolan Novias skylt på röd tegelvägg.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59"/>
          <a:stretch/>
        </p:blipFill>
        <p:spPr>
          <a:xfrm>
            <a:off x="0" y="0"/>
            <a:ext cx="3533126" cy="521619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1438" y="1708166"/>
            <a:ext cx="5111750" cy="2874783"/>
          </a:xfrm>
        </p:spPr>
        <p:txBody>
          <a:bodyPr>
            <a:normAutofit/>
          </a:bodyPr>
          <a:lstStyle/>
          <a:p>
            <a:r>
              <a:rPr lang="fr-FR" sz="1800" dirty="0"/>
              <a:t>Om du </a:t>
            </a:r>
            <a:r>
              <a:rPr lang="fr-FR" sz="1800" dirty="0" err="1"/>
              <a:t>vill</a:t>
            </a:r>
            <a:r>
              <a:rPr lang="fr-FR" sz="1800" dirty="0"/>
              <a:t> </a:t>
            </a:r>
            <a:r>
              <a:rPr lang="fr-FR" sz="1800" dirty="0" err="1"/>
              <a:t>använda</a:t>
            </a:r>
            <a:r>
              <a:rPr lang="fr-FR" sz="1800" dirty="0"/>
              <a:t> </a:t>
            </a:r>
            <a:r>
              <a:rPr lang="fr-FR" sz="1800" dirty="0" err="1"/>
              <a:t>bilder</a:t>
            </a:r>
            <a:r>
              <a:rPr lang="fr-FR" sz="1800" dirty="0"/>
              <a:t>. Placera </a:t>
            </a:r>
            <a:r>
              <a:rPr lang="fr-FR" sz="1800" dirty="0" err="1"/>
              <a:t>dem</a:t>
            </a:r>
            <a:r>
              <a:rPr lang="fr-FR" sz="1800" dirty="0"/>
              <a:t> till </a:t>
            </a:r>
            <a:r>
              <a:rPr lang="fr-FR" sz="1800" dirty="0" err="1"/>
              <a:t>vänster</a:t>
            </a:r>
            <a:r>
              <a:rPr lang="fr-FR" sz="1800" dirty="0"/>
              <a:t> </a:t>
            </a:r>
            <a:r>
              <a:rPr lang="fr-FR" sz="1800" dirty="0" err="1"/>
              <a:t>eller</a:t>
            </a:r>
            <a:r>
              <a:rPr lang="fr-FR" sz="1800" dirty="0"/>
              <a:t> </a:t>
            </a:r>
            <a:r>
              <a:rPr lang="fr-FR" sz="1800" dirty="0" err="1"/>
              <a:t>höger</a:t>
            </a:r>
            <a:r>
              <a:rPr lang="fr-FR" sz="1800" dirty="0"/>
              <a:t> (se </a:t>
            </a:r>
            <a:r>
              <a:rPr lang="fr-FR" sz="1800" dirty="0" err="1"/>
              <a:t>nästa</a:t>
            </a:r>
            <a:r>
              <a:rPr lang="fr-FR" sz="1800" dirty="0"/>
              <a:t> sida) om </a:t>
            </a:r>
            <a:r>
              <a:rPr lang="fr-FR" sz="1800" dirty="0" err="1"/>
              <a:t>innehållet</a:t>
            </a:r>
            <a:r>
              <a:rPr lang="fr-FR" sz="1800" dirty="0"/>
              <a:t>.</a:t>
            </a:r>
          </a:p>
          <a:p>
            <a:r>
              <a:rPr lang="fr-FR" sz="1800" dirty="0"/>
              <a:t>I den </a:t>
            </a:r>
            <a:r>
              <a:rPr lang="fr-FR" sz="1800" dirty="0" err="1"/>
              <a:t>allmänna</a:t>
            </a:r>
            <a:r>
              <a:rPr lang="fr-FR" sz="1800" dirty="0"/>
              <a:t> </a:t>
            </a:r>
            <a:r>
              <a:rPr lang="fr-FR" sz="1800" dirty="0" err="1"/>
              <a:t>presentationen</a:t>
            </a:r>
            <a:r>
              <a:rPr lang="fr-FR" sz="1800" dirty="0"/>
              <a:t> </a:t>
            </a:r>
            <a:r>
              <a:rPr lang="fr-FR" sz="1800" dirty="0" err="1"/>
              <a:t>för</a:t>
            </a:r>
            <a:r>
              <a:rPr lang="fr-FR" sz="1800" dirty="0"/>
              <a:t> Novia finns </a:t>
            </a:r>
            <a:r>
              <a:rPr lang="fr-FR" sz="1800" dirty="0" err="1"/>
              <a:t>bilder</a:t>
            </a:r>
            <a:r>
              <a:rPr lang="fr-FR" sz="1800" dirty="0"/>
              <a:t> </a:t>
            </a:r>
            <a:r>
              <a:rPr lang="fr-FR" sz="1800" dirty="0" err="1"/>
              <a:t>som</a:t>
            </a:r>
            <a:r>
              <a:rPr lang="fr-FR" sz="1800" dirty="0"/>
              <a:t> du kan </a:t>
            </a:r>
            <a:r>
              <a:rPr lang="fr-FR" sz="1800" dirty="0" err="1"/>
              <a:t>använda</a:t>
            </a:r>
            <a:r>
              <a:rPr lang="fr-FR" sz="1800" dirty="0"/>
              <a:t> i </a:t>
            </a:r>
            <a:r>
              <a:rPr lang="fr-FR" sz="1800" dirty="0" err="1"/>
              <a:t>din</a:t>
            </a:r>
            <a:r>
              <a:rPr lang="fr-FR" sz="1800" dirty="0"/>
              <a:t> </a:t>
            </a:r>
            <a:r>
              <a:rPr lang="fr-FR" sz="1800" dirty="0" err="1"/>
              <a:t>presentation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1437" y="490631"/>
            <a:ext cx="5336117" cy="857250"/>
          </a:xfrm>
        </p:spPr>
        <p:txBody>
          <a:bodyPr>
            <a:noAutofit/>
          </a:bodyPr>
          <a:lstStyle/>
          <a:p>
            <a:r>
              <a:rPr lang="en-US" dirty="0" err="1"/>
              <a:t>Bilder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presentationen</a:t>
            </a:r>
            <a:endParaRPr lang="en-US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22" y="4472949"/>
            <a:ext cx="1249773" cy="4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2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816" r="4302" b="2208"/>
          <a:stretch/>
        </p:blipFill>
        <p:spPr>
          <a:xfrm>
            <a:off x="5678484" y="0"/>
            <a:ext cx="3465515" cy="51435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35285"/>
            <a:ext cx="4855633" cy="18895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90000"/>
                </a:solidFill>
                <a:latin typeface="Corbel"/>
                <a:ea typeface="+mj-ea"/>
                <a:cs typeface="Corbel"/>
              </a:defRPr>
            </a:lvl1pPr>
          </a:lstStyle>
          <a:p>
            <a:pPr>
              <a:lnSpc>
                <a:spcPts val="4780"/>
              </a:lnSpc>
              <a:spcBef>
                <a:spcPts val="0"/>
              </a:spcBef>
            </a:pPr>
            <a:r>
              <a:rPr lang="en-US" sz="3600" dirty="0" err="1">
                <a:latin typeface="Poppins SemiBold" pitchFamily="2" charset="77"/>
                <a:cs typeface="Poppins SemiBold" pitchFamily="2" charset="77"/>
              </a:rPr>
              <a:t>Bilder</a:t>
            </a:r>
            <a:r>
              <a:rPr lang="en-US" sz="3600" dirty="0"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600" dirty="0" err="1">
                <a:latin typeface="Poppins SemiBold" pitchFamily="2" charset="77"/>
                <a:cs typeface="Poppins SemiBold" pitchFamily="2" charset="77"/>
              </a:rPr>
              <a:t>i</a:t>
            </a:r>
            <a:r>
              <a:rPr lang="en-US" sz="3600" dirty="0"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600" b="0" dirty="0" err="1">
                <a:latin typeface="Poppins SemiBold" pitchFamily="2" charset="77"/>
                <a:cs typeface="Poppins SemiBold" pitchFamily="2" charset="77"/>
              </a:rPr>
              <a:t>presentationen</a:t>
            </a:r>
            <a:endParaRPr lang="en-US" sz="3600" b="0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4129" y="1748560"/>
            <a:ext cx="4264204" cy="24212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Om du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vill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använda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bilder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Placera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dem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till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vänster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eller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höger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om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innehållet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457200" lvl="1" indent="0">
              <a:buNone/>
            </a:pPr>
            <a:endParaRPr lang="fr-FR" sz="1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672374-747E-46F6-BA7A-A11AB102B3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733821"/>
            <a:ext cx="8229600" cy="496754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Bilder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presentationen</a:t>
            </a:r>
            <a:endParaRPr lang="sv-FI" dirty="0">
              <a:effectLst/>
            </a:endParaRP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4278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54781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90000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3600" dirty="0" err="1">
                <a:latin typeface="Poppins SemiBold" pitchFamily="2" charset="77"/>
                <a:cs typeface="Poppins SemiBold" pitchFamily="2" charset="77"/>
              </a:rPr>
              <a:t>Infografik</a:t>
            </a:r>
            <a:endParaRPr lang="en-US" sz="3600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0693" y="1160038"/>
            <a:ext cx="5518766" cy="42042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Vid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presentationer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får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med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fördel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användas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infografik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lvl="1"/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att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underlätta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dem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som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lyssnar</a:t>
            </a:r>
            <a:endParaRPr lang="fr-FR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1"/>
            <a:endParaRPr lang="fr-FR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Informationen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dessa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diagram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editeras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 Excel. </a:t>
            </a:r>
          </a:p>
          <a:p>
            <a:pPr lvl="1"/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Diagrammet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till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höger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kan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användas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högerklick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välj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Edit Data.)</a:t>
            </a:r>
          </a:p>
          <a:p>
            <a:pPr lvl="1"/>
            <a:endParaRPr lang="fr-FR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Färger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diagram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är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röd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olika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nyanser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av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grå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lvl="1"/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att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ändra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till den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röda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färgen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välj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figuren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tryck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sedan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på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fill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välj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där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More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Colors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enligt</a:t>
            </a:r>
            <a:r>
              <a:rPr lang="fr-F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RGB, R= 153 G=0 B=0</a:t>
            </a:r>
          </a:p>
        </p:txBody>
      </p:sp>
      <p:graphicFrame>
        <p:nvGraphicFramePr>
          <p:cNvPr id="9" name="Chart 8" descr="Cirkeldiagram med andelen x per campus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077961"/>
              </p:ext>
            </p:extLst>
          </p:nvPr>
        </p:nvGraphicFramePr>
        <p:xfrm>
          <a:off x="5701552" y="1039906"/>
          <a:ext cx="3228161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82F06A-34F7-48F7-837F-0D043A937A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4608" y="-651271"/>
            <a:ext cx="8229600" cy="515804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1800" b="0" kern="1200" dirty="0" err="1">
                <a:solidFill>
                  <a:srgbClr val="000000"/>
                </a:solidFill>
                <a:effectLst/>
                <a:latin typeface="Poppins" pitchFamily="2" charset="77"/>
                <a:ea typeface="+mn-ea"/>
                <a:cs typeface="Poppins" pitchFamily="2" charset="77"/>
              </a:rPr>
              <a:t>Infografik</a:t>
            </a:r>
            <a:endParaRPr lang="sv-FI" b="0" dirty="0">
              <a:effectLst/>
              <a:latin typeface="Poppins" pitchFamily="2" charset="77"/>
              <a:cs typeface="Poppins" pitchFamily="2" charset="77"/>
            </a:endParaRP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4126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25149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90000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3600" b="0" dirty="0" err="1">
                <a:latin typeface="Poppins SemiBold" pitchFamily="2" charset="77"/>
                <a:cs typeface="Poppins SemiBold" pitchFamily="2" charset="77"/>
              </a:rPr>
              <a:t>Infografik</a:t>
            </a:r>
            <a:endParaRPr lang="en-US" sz="3600" b="0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4130" y="1065635"/>
            <a:ext cx="3752718" cy="42042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Stapeldiagram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kan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även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användas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lvl="1"/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figuren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till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höger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kan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användas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högerklick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välj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Edit Data.)</a:t>
            </a:r>
          </a:p>
          <a:p>
            <a:pPr marL="0" indent="0">
              <a:buNone/>
            </a:pPr>
            <a:endParaRPr lang="fr-FR" sz="8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Färger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diagram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är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röd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olika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nyanser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av </a:t>
            </a:r>
            <a:r>
              <a:rPr lang="fr-FR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grå</a:t>
            </a:r>
            <a:r>
              <a:rPr lang="fr-F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lvl="1"/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att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ändra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till den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röda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färgen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välj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figuren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tryck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sedan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på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format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pilen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vid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fill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välj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där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More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Colors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och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skriv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fr-FR" sz="1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enligt</a:t>
            </a:r>
            <a:r>
              <a:rPr lang="fr-FR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RGB, R= 153 G=0 B=0</a:t>
            </a:r>
          </a:p>
        </p:txBody>
      </p:sp>
      <p:graphicFrame>
        <p:nvGraphicFramePr>
          <p:cNvPr id="4" name="Chart 3" descr="Jämförelse med stapeldiagram. Användare: skriv kort om jämförelsen här,"/>
          <p:cNvGraphicFramePr/>
          <p:nvPr>
            <p:extLst>
              <p:ext uri="{D42A27DB-BD31-4B8C-83A1-F6EECF244321}">
                <p14:modId xmlns:p14="http://schemas.microsoft.com/office/powerpoint/2010/main" val="4230252761"/>
              </p:ext>
            </p:extLst>
          </p:nvPr>
        </p:nvGraphicFramePr>
        <p:xfrm>
          <a:off x="4495458" y="897374"/>
          <a:ext cx="4191342" cy="318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BCC3155-CBBA-41EB-9585-FB5556D0F3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656959"/>
            <a:ext cx="8229600" cy="496092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Infografik</a:t>
            </a:r>
            <a:endParaRPr lang="sv-FI" dirty="0">
              <a:effectLst/>
            </a:endParaRP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98728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90000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dirty="0" err="1"/>
              <a:t>Behöver</a:t>
            </a:r>
            <a:r>
              <a:rPr lang="en-US" dirty="0"/>
              <a:t> du </a:t>
            </a:r>
            <a:r>
              <a:rPr lang="en-US" dirty="0" err="1"/>
              <a:t>hjälp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4128" y="1282894"/>
            <a:ext cx="6477989" cy="28408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Om du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behöver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hjälp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med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presentationen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kan du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höra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av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dig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till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Novias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grafiska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designer. </a:t>
            </a:r>
          </a:p>
          <a:p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Digimentorerna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teamsgruppen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Digistöd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hjälper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frågor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rörande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tillgänglighet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Gör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tillgänglighetsgranskning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/ check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accessibility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före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du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publicerar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presentationen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på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1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nätet</a:t>
            </a:r>
            <a:r>
              <a:rPr lang="fr-FR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EB3EEA-2F41-4614-A5A1-5EF004124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129" y="-640025"/>
            <a:ext cx="8229600" cy="555358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Behöver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du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hjälp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?</a:t>
            </a:r>
            <a:endParaRPr lang="sv-FI" dirty="0">
              <a:effectLst/>
            </a:endParaRP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4422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435</Words>
  <Application>Microsoft Macintosh PowerPoint</Application>
  <PresentationFormat>Bildspel på skärmen (16:9)</PresentationFormat>
  <Paragraphs>53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Open Sans</vt:lpstr>
      <vt:lpstr>Poppins</vt:lpstr>
      <vt:lpstr>Poppins SemiBold</vt:lpstr>
      <vt:lpstr>Wingdings</vt:lpstr>
      <vt:lpstr>Office Theme</vt:lpstr>
      <vt:lpstr>Novias logo i rött</vt:lpstr>
      <vt:lpstr>Namnet på tillfället  (kan skrivas på flera rader)</vt:lpstr>
      <vt:lpstr>Teman/layout för nya bottnar</vt:lpstr>
      <vt:lpstr>Typografi och texthantering</vt:lpstr>
      <vt:lpstr>Bilder i presentationen</vt:lpstr>
      <vt:lpstr>Bilder i presentationen </vt:lpstr>
      <vt:lpstr>Infografik </vt:lpstr>
      <vt:lpstr>Infografik </vt:lpstr>
      <vt:lpstr>Behöver du hjälp? </vt:lpstr>
      <vt:lpstr>Novias logo</vt:lpstr>
    </vt:vector>
  </TitlesOfParts>
  <Company>Yrkeshögskolan Novia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Janica Söderlund</dc:creator>
  <cp:lastModifiedBy>Jenny Holmkvist</cp:lastModifiedBy>
  <cp:revision>39</cp:revision>
  <dcterms:created xsi:type="dcterms:W3CDTF">2015-12-14T07:02:30Z</dcterms:created>
  <dcterms:modified xsi:type="dcterms:W3CDTF">2022-08-17T12:08:55Z</dcterms:modified>
</cp:coreProperties>
</file>