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0" r:id="rId2"/>
    <p:sldId id="261" r:id="rId3"/>
    <p:sldId id="262" r:id="rId4"/>
    <p:sldId id="263" r:id="rId5"/>
    <p:sldId id="268" r:id="rId6"/>
    <p:sldId id="273" r:id="rId7"/>
    <p:sldId id="272" r:id="rId8"/>
    <p:sldId id="271" r:id="rId9"/>
    <p:sldId id="270" r:id="rId10"/>
    <p:sldId id="269" r:id="rId11"/>
    <p:sldId id="275" r:id="rId12"/>
    <p:sldId id="276" r:id="rId13"/>
    <p:sldId id="274" r:id="rId14"/>
    <p:sldId id="277" r:id="rId15"/>
    <p:sldId id="278" r:id="rId16"/>
    <p:sldId id="279" r:id="rId17"/>
    <p:sldId id="280" r:id="rId18"/>
    <p:sldId id="264" r:id="rId19"/>
    <p:sldId id="267" r:id="rId20"/>
    <p:sldId id="282" r:id="rId21"/>
    <p:sldId id="265" r:id="rId22"/>
    <p:sldId id="266" r:id="rId23"/>
    <p:sldId id="283" r:id="rId24"/>
    <p:sldId id="285" r:id="rId25"/>
    <p:sldId id="284" r:id="rId26"/>
    <p:sldId id="286" r:id="rId27"/>
    <p:sldId id="288" r:id="rId28"/>
    <p:sldId id="287" r:id="rId29"/>
    <p:sldId id="290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9144000" cy="6858000" type="screen4x3"/>
  <p:notesSz cx="68119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8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77" autoAdjust="0"/>
  </p:normalViewPr>
  <p:slideViewPr>
    <p:cSldViewPr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2464" y="-12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3E3DD3-54FA-E742-8515-D3F9EE547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800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58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31EF20-F8A8-C248-BD81-71DD6B5AE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59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pitchFamily="3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pitchFamily="3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pitchFamily="3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pitchFamily="3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85145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a med bild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86000" y="152400"/>
            <a:ext cx="6400800" cy="1219200"/>
          </a:xfrm>
          <a:prstGeom prst="rect">
            <a:avLst/>
          </a:prstGeom>
        </p:spPr>
        <p:txBody>
          <a:bodyPr anchor="b"/>
          <a:lstStyle/>
          <a:p>
            <a:pPr eaLnBrk="1" hangingPunct="1"/>
            <a:r>
              <a:rPr lang="en-US" sz="2100" smtClean="0">
                <a:solidFill>
                  <a:srgbClr val="777877"/>
                </a:solidFill>
              </a:rPr>
              <a:t>Click to edit Master title style</a:t>
            </a:r>
            <a:endParaRPr lang="en-US" sz="2100" dirty="0">
              <a:solidFill>
                <a:srgbClr val="777877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 userDrawn="1">
            <p:ph type="body" idx="1" hasCustomPrompt="1"/>
          </p:nvPr>
        </p:nvSpPr>
        <p:spPr>
          <a:xfrm>
            <a:off x="2286000" y="1505858"/>
            <a:ext cx="6400800" cy="4953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sz="1600" dirty="0" err="1" smtClean="0"/>
              <a:t>Rubriken</a:t>
            </a:r>
            <a:r>
              <a:rPr lang="en-US" sz="1600" dirty="0" smtClean="0"/>
              <a:t>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Arial Black 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21 pt, </a:t>
            </a:r>
            <a:br>
              <a:rPr lang="en-US" sz="1600" dirty="0" smtClean="0"/>
            </a:br>
            <a:r>
              <a:rPr lang="en-US" sz="1600" dirty="0" err="1" smtClean="0"/>
              <a:t>textfärg</a:t>
            </a:r>
            <a:r>
              <a:rPr lang="en-US" sz="1600" dirty="0" smtClean="0"/>
              <a:t>: </a:t>
            </a:r>
            <a:r>
              <a:rPr lang="en-US" sz="1600" dirty="0" err="1" smtClean="0"/>
              <a:t>grånyans</a:t>
            </a:r>
            <a:r>
              <a:rPr lang="en-US" sz="1600" dirty="0" smtClean="0"/>
              <a:t> med 50% </a:t>
            </a:r>
            <a:r>
              <a:rPr lang="en-US" sz="1600" dirty="0" err="1" smtClean="0"/>
              <a:t>svart</a:t>
            </a:r>
            <a:r>
              <a:rPr lang="en-US" sz="1600" dirty="0" smtClean="0"/>
              <a:t>). Om </a:t>
            </a:r>
            <a:r>
              <a:rPr lang="en-US" sz="1600" dirty="0" err="1" smtClean="0"/>
              <a:t>huvudrubriken</a:t>
            </a:r>
            <a:r>
              <a:rPr lang="en-US" sz="1600" dirty="0" smtClean="0"/>
              <a:t> </a:t>
            </a:r>
            <a:r>
              <a:rPr lang="en-US" sz="1600" dirty="0" err="1" smtClean="0"/>
              <a:t>är</a:t>
            </a:r>
            <a:r>
              <a:rPr lang="en-US" sz="1600" dirty="0" smtClean="0"/>
              <a:t> </a:t>
            </a:r>
            <a:r>
              <a:rPr lang="en-US" sz="1600" dirty="0" err="1" smtClean="0"/>
              <a:t>lång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kan</a:t>
            </a:r>
            <a:r>
              <a:rPr lang="en-US" sz="1600" dirty="0" smtClean="0"/>
              <a:t> den </a:t>
            </a:r>
            <a:r>
              <a:rPr lang="en-US" sz="1600" dirty="0" err="1" smtClean="0"/>
              <a:t>delas</a:t>
            </a:r>
            <a:r>
              <a:rPr lang="en-US" sz="1600" dirty="0" smtClean="0"/>
              <a:t> </a:t>
            </a:r>
            <a:r>
              <a:rPr lang="en-US" sz="1600" dirty="0" err="1" smtClean="0"/>
              <a:t>upp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r>
              <a:rPr lang="en-US" sz="1600" dirty="0" err="1" smtClean="0"/>
              <a:t>två</a:t>
            </a:r>
            <a:r>
              <a:rPr lang="en-US" sz="1600" dirty="0" smtClean="0"/>
              <a:t> </a:t>
            </a:r>
            <a:r>
              <a:rPr lang="en-US" sz="1600" dirty="0" err="1" smtClean="0"/>
              <a:t>rader</a:t>
            </a:r>
            <a:r>
              <a:rPr lang="en-US" sz="1600" dirty="0" smtClean="0"/>
              <a:t>, dock </a:t>
            </a:r>
            <a:r>
              <a:rPr lang="en-US" sz="1600" dirty="0" err="1" smtClean="0"/>
              <a:t>så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underkanten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“</a:t>
            </a:r>
            <a:r>
              <a:rPr lang="en-US" sz="1600" dirty="0" err="1" smtClean="0"/>
              <a:t>textblocket</a:t>
            </a:r>
            <a:r>
              <a:rPr lang="en-US" sz="1600" dirty="0" smtClean="0"/>
              <a:t>” </a:t>
            </a:r>
            <a:r>
              <a:rPr lang="en-US" sz="1600" dirty="0" err="1" smtClean="0"/>
              <a:t>alltid</a:t>
            </a:r>
            <a:r>
              <a:rPr lang="en-US" sz="1600" dirty="0" smtClean="0"/>
              <a:t> </a:t>
            </a:r>
            <a:r>
              <a:rPr lang="en-US" sz="1600" dirty="0" err="1" smtClean="0"/>
              <a:t>ligger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samma</a:t>
            </a:r>
            <a:r>
              <a:rPr lang="en-US" sz="1600" dirty="0" smtClean="0"/>
              <a:t> </a:t>
            </a:r>
            <a:r>
              <a:rPr lang="en-US" sz="1600" dirty="0" err="1" smtClean="0"/>
              <a:t>höjd</a:t>
            </a:r>
            <a:r>
              <a:rPr lang="en-US" sz="1600" dirty="0" smtClean="0"/>
              <a:t> </a:t>
            </a:r>
            <a:r>
              <a:rPr lang="en-US" sz="1600" dirty="0" err="1" smtClean="0"/>
              <a:t>som</a:t>
            </a:r>
            <a:r>
              <a:rPr lang="en-US" sz="1600" dirty="0" smtClean="0"/>
              <a:t> </a:t>
            </a:r>
            <a:r>
              <a:rPr lang="en-US" sz="1600" dirty="0" err="1" smtClean="0"/>
              <a:t>logotypens</a:t>
            </a:r>
            <a:r>
              <a:rPr lang="en-US" sz="1600" dirty="0" smtClean="0"/>
              <a:t> </a:t>
            </a:r>
            <a:r>
              <a:rPr lang="en-US" sz="1600" dirty="0" err="1" smtClean="0"/>
              <a:t>undre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! </a:t>
            </a:r>
            <a:br>
              <a:rPr lang="en-US" sz="1600" dirty="0" smtClean="0"/>
            </a:br>
            <a:r>
              <a:rPr lang="en-US" sz="1600" dirty="0" err="1" smtClean="0"/>
              <a:t>Eventuella</a:t>
            </a:r>
            <a:r>
              <a:rPr lang="en-US" sz="1600" dirty="0" smtClean="0"/>
              <a:t> </a:t>
            </a:r>
            <a:r>
              <a:rPr lang="en-US" sz="1600" dirty="0" err="1" smtClean="0"/>
              <a:t>mellanrubriker</a:t>
            </a:r>
            <a:r>
              <a:rPr lang="en-US" sz="1600" dirty="0" smtClean="0"/>
              <a:t>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Arial Bold 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18pt). </a:t>
            </a:r>
            <a:r>
              <a:rPr lang="en-US" sz="1600" dirty="0" err="1" smtClean="0"/>
              <a:t>Brödtexten</a:t>
            </a:r>
            <a:r>
              <a:rPr lang="en-US" sz="1600" dirty="0" smtClean="0"/>
              <a:t> (=</a:t>
            </a:r>
            <a:r>
              <a:rPr lang="en-US" sz="1600" dirty="0" err="1" smtClean="0"/>
              <a:t>löpande</a:t>
            </a:r>
            <a:r>
              <a:rPr lang="en-US" sz="1600" dirty="0" smtClean="0"/>
              <a:t> </a:t>
            </a:r>
            <a:r>
              <a:rPr lang="en-US" sz="1600" dirty="0" err="1" smtClean="0"/>
              <a:t>texten</a:t>
            </a:r>
            <a:r>
              <a:rPr lang="en-US" sz="1600" dirty="0" smtClean="0"/>
              <a:t>)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Georgia 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16pt). All text </a:t>
            </a:r>
            <a:r>
              <a:rPr lang="en-US" sz="1600" dirty="0" err="1" smtClean="0"/>
              <a:t>är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vänsterjusterad</a:t>
            </a:r>
            <a:r>
              <a:rPr lang="en-US" sz="1600" dirty="0" smtClean="0"/>
              <a:t>. </a:t>
            </a:r>
            <a:r>
              <a:rPr lang="en-US" sz="1600" dirty="0" err="1" smtClean="0"/>
              <a:t>Observera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textblocken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bör</a:t>
            </a:r>
            <a:r>
              <a:rPr lang="en-US" sz="1600" dirty="0" smtClean="0"/>
              <a:t> </a:t>
            </a:r>
            <a:r>
              <a:rPr lang="en-US" sz="1600" dirty="0" err="1" smtClean="0"/>
              <a:t>ligga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linje</a:t>
            </a:r>
            <a:r>
              <a:rPr lang="en-US" sz="1600" dirty="0" smtClean="0"/>
              <a:t> med </a:t>
            </a:r>
            <a:r>
              <a:rPr lang="en-US" sz="1600" dirty="0" err="1" smtClean="0"/>
              <a:t>varandra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 . </a:t>
            </a:r>
            <a:r>
              <a:rPr lang="sv-SE" sz="1600" dirty="0" smtClean="0"/>
              <a:t>Stora textblockets övre </a:t>
            </a:r>
            <a:br>
              <a:rPr lang="sv-SE" sz="1600" dirty="0" smtClean="0"/>
            </a:br>
            <a:r>
              <a:rPr lang="sv-SE" sz="1600" dirty="0" smtClean="0"/>
              <a:t>kant </a:t>
            </a:r>
            <a:r>
              <a:rPr lang="en-US" sz="1600" dirty="0" smtClean="0"/>
              <a:t>(</a:t>
            </a:r>
            <a:r>
              <a:rPr lang="en-US" sz="1600" dirty="0" err="1" smtClean="0"/>
              <a:t>här</a:t>
            </a:r>
            <a:r>
              <a:rPr lang="en-US" sz="1600" dirty="0" smtClean="0"/>
              <a:t> “</a:t>
            </a:r>
            <a:r>
              <a:rPr lang="en-US" sz="1600" dirty="0" err="1" smtClean="0"/>
              <a:t>Mellanrubrik</a:t>
            </a:r>
            <a:r>
              <a:rPr lang="en-US" sz="1600" dirty="0" smtClean="0"/>
              <a:t>”) </a:t>
            </a:r>
            <a:r>
              <a:rPr lang="en-US" sz="1600" dirty="0" err="1" smtClean="0"/>
              <a:t>bör</a:t>
            </a:r>
            <a:r>
              <a:rPr lang="en-US" sz="1600" dirty="0" smtClean="0"/>
              <a:t> </a:t>
            </a:r>
            <a:r>
              <a:rPr lang="en-US" sz="1600" dirty="0" err="1" smtClean="0"/>
              <a:t>ligga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linje</a:t>
            </a:r>
            <a:r>
              <a:rPr lang="en-US" sz="1600" dirty="0" smtClean="0"/>
              <a:t> med </a:t>
            </a:r>
            <a:r>
              <a:rPr lang="en-US" sz="1600" dirty="0" err="1" smtClean="0"/>
              <a:t>bildens</a:t>
            </a:r>
            <a:r>
              <a:rPr lang="en-US" sz="1600" dirty="0" smtClean="0"/>
              <a:t> </a:t>
            </a:r>
            <a:r>
              <a:rPr lang="en-US" sz="1600" dirty="0" err="1" smtClean="0"/>
              <a:t>övre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!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800" b="1" dirty="0" smtClean="0">
              <a:latin typeface="Arial Bold"/>
              <a:cs typeface="Arial Bold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800" b="1" dirty="0" err="1" smtClean="0">
                <a:latin typeface="Arial Bold"/>
                <a:cs typeface="Arial Bold"/>
              </a:rPr>
              <a:t>Mellanrubrik</a:t>
            </a: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600" dirty="0" err="1" smtClean="0"/>
              <a:t>Eventuell</a:t>
            </a:r>
            <a:r>
              <a:rPr lang="en-US" sz="1600" dirty="0" smtClean="0"/>
              <a:t> </a:t>
            </a:r>
            <a:r>
              <a:rPr lang="en-US" sz="1600" dirty="0" err="1" smtClean="0"/>
              <a:t>bild</a:t>
            </a:r>
            <a:r>
              <a:rPr lang="en-US" sz="1600" dirty="0" smtClean="0"/>
              <a:t> </a:t>
            </a:r>
            <a:r>
              <a:rPr lang="en-US" sz="1600" dirty="0" err="1" smtClean="0"/>
              <a:t>placeras</a:t>
            </a:r>
            <a:r>
              <a:rPr lang="en-US" sz="1600" dirty="0" smtClean="0"/>
              <a:t> </a:t>
            </a:r>
            <a:r>
              <a:rPr lang="en-US" sz="1600" dirty="0"/>
              <a:t>till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</a:t>
            </a:r>
            <a:r>
              <a:rPr lang="en-US" sz="1600" dirty="0" smtClean="0"/>
              <a:t> </a:t>
            </a:r>
            <a:r>
              <a:rPr lang="en-US" sz="1600" dirty="0" err="1" smtClean="0"/>
              <a:t>rakt</a:t>
            </a:r>
            <a:r>
              <a:rPr lang="en-US" sz="1600" dirty="0" smtClean="0"/>
              <a:t> under </a:t>
            </a:r>
            <a:r>
              <a:rPr lang="en-US" sz="1600" dirty="0" err="1" smtClean="0"/>
              <a:t>logotypen</a:t>
            </a:r>
            <a:r>
              <a:rPr lang="en-US" sz="1600" dirty="0" smtClean="0"/>
              <a:t>. </a:t>
            </a:r>
            <a:r>
              <a:rPr lang="en-US" sz="1600" dirty="0" err="1" smtClean="0"/>
              <a:t>Bilden</a:t>
            </a:r>
            <a:r>
              <a:rPr lang="en-US" sz="1600" dirty="0" smtClean="0"/>
              <a:t> </a:t>
            </a:r>
            <a:r>
              <a:rPr lang="en-US" sz="1600" dirty="0" err="1" smtClean="0"/>
              <a:t>skall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ha </a:t>
            </a:r>
            <a:r>
              <a:rPr lang="en-US" sz="1600" dirty="0" err="1" smtClean="0"/>
              <a:t>samma</a:t>
            </a:r>
            <a:r>
              <a:rPr lang="en-US" sz="1600" dirty="0" smtClean="0"/>
              <a:t> </a:t>
            </a:r>
            <a:r>
              <a:rPr lang="en-US" sz="1600" dirty="0" err="1" smtClean="0"/>
              <a:t>bredd</a:t>
            </a:r>
            <a:r>
              <a:rPr lang="en-US" sz="1600" dirty="0" smtClean="0"/>
              <a:t> </a:t>
            </a:r>
            <a:r>
              <a:rPr lang="en-US" sz="1600" dirty="0" err="1" smtClean="0"/>
              <a:t>som</a:t>
            </a:r>
            <a:r>
              <a:rPr lang="en-US" sz="1600" dirty="0" smtClean="0"/>
              <a:t> </a:t>
            </a:r>
            <a:r>
              <a:rPr lang="en-US" sz="1600" dirty="0" err="1" smtClean="0"/>
              <a:t>logotypen</a:t>
            </a:r>
            <a:r>
              <a:rPr lang="en-US" sz="1600" dirty="0" smtClean="0"/>
              <a:t>. </a:t>
            </a:r>
            <a:r>
              <a:rPr lang="en-US" sz="1600" dirty="0" err="1" smtClean="0"/>
              <a:t>Bildens</a:t>
            </a:r>
            <a:r>
              <a:rPr lang="en-US" sz="1600" dirty="0" smtClean="0"/>
              <a:t> 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</a:t>
            </a:r>
            <a:r>
              <a:rPr lang="en-US" sz="1600" dirty="0" err="1" smtClean="0"/>
              <a:t>är</a:t>
            </a:r>
            <a:r>
              <a:rPr lang="en-US" sz="1600" dirty="0" smtClean="0"/>
              <a:t> 350x700 </a:t>
            </a:r>
            <a:r>
              <a:rPr lang="en-US" sz="1600" dirty="0" err="1" smtClean="0"/>
              <a:t>pixlar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I </a:t>
            </a:r>
            <a:r>
              <a:rPr lang="en-US" sz="1600" dirty="0" err="1"/>
              <a:t>vissa</a:t>
            </a:r>
            <a:r>
              <a:rPr lang="en-US" sz="1600" dirty="0"/>
              <a:t> fall </a:t>
            </a:r>
            <a:r>
              <a:rPr lang="en-US" sz="1600" dirty="0" err="1"/>
              <a:t>kan</a:t>
            </a:r>
            <a:r>
              <a:rPr lang="en-US" sz="1600" dirty="0"/>
              <a:t> </a:t>
            </a:r>
            <a:r>
              <a:rPr lang="en-US" sz="1600" dirty="0" err="1"/>
              <a:t>det</a:t>
            </a:r>
            <a:r>
              <a:rPr lang="en-US" sz="1600" dirty="0"/>
              <a:t> </a:t>
            </a:r>
            <a:r>
              <a:rPr lang="en-US" sz="1600" dirty="0" err="1"/>
              <a:t>vara</a:t>
            </a:r>
            <a:r>
              <a:rPr lang="en-US" sz="1600" dirty="0"/>
              <a:t> </a:t>
            </a:r>
            <a:r>
              <a:rPr lang="en-US" sz="1600" dirty="0" err="1"/>
              <a:t>bättre</a:t>
            </a:r>
            <a:r>
              <a:rPr lang="en-US" sz="1600" dirty="0"/>
              <a:t> </a:t>
            </a:r>
            <a:r>
              <a:rPr lang="en-US" sz="1600" dirty="0" err="1"/>
              <a:t>att</a:t>
            </a:r>
            <a:r>
              <a:rPr lang="en-US" sz="1600" dirty="0"/>
              <a:t> </a:t>
            </a:r>
            <a:r>
              <a:rPr lang="en-US" sz="1600" dirty="0" err="1"/>
              <a:t>utelämna</a:t>
            </a:r>
            <a:r>
              <a:rPr lang="en-US" sz="1600" dirty="0"/>
              <a:t> </a:t>
            </a:r>
            <a:r>
              <a:rPr lang="en-US" sz="1600" dirty="0" err="1" smtClean="0"/>
              <a:t>bild</a:t>
            </a:r>
            <a:r>
              <a:rPr lang="en-US" sz="1600" dirty="0" smtClean="0"/>
              <a:t>, </a:t>
            </a:r>
            <a:r>
              <a:rPr lang="en-US" sz="1600" dirty="0" err="1"/>
              <a:t>exempelvis</a:t>
            </a:r>
            <a:r>
              <a:rPr lang="en-US" sz="1600" dirty="0"/>
              <a:t> </a:t>
            </a:r>
            <a:r>
              <a:rPr lang="en-US" sz="1600" dirty="0" err="1"/>
              <a:t>om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materialet</a:t>
            </a:r>
            <a:r>
              <a:rPr lang="en-US" sz="1600" dirty="0" smtClean="0"/>
              <a:t> </a:t>
            </a:r>
            <a:r>
              <a:rPr lang="en-US" sz="1600" dirty="0" err="1"/>
              <a:t>innehåller</a:t>
            </a:r>
            <a:r>
              <a:rPr lang="en-US" sz="1600" dirty="0"/>
              <a:t> </a:t>
            </a:r>
            <a:r>
              <a:rPr lang="en-US" sz="1600" dirty="0" err="1"/>
              <a:t>staplar</a:t>
            </a:r>
            <a:r>
              <a:rPr lang="en-US" sz="1600" dirty="0"/>
              <a:t> </a:t>
            </a:r>
            <a:r>
              <a:rPr lang="en-US" sz="1600" dirty="0" err="1"/>
              <a:t>och</a:t>
            </a:r>
            <a:r>
              <a:rPr lang="en-US" sz="1600" dirty="0"/>
              <a:t> diagram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 </a:t>
            </a:r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smtClean="0"/>
              <a:t>I </a:t>
            </a:r>
            <a:r>
              <a:rPr lang="en-US" sz="1600" dirty="0" err="1" smtClean="0"/>
              <a:t>listor</a:t>
            </a:r>
            <a:r>
              <a:rPr lang="en-US" sz="1600" dirty="0" smtClean="0"/>
              <a:t> </a:t>
            </a:r>
            <a:r>
              <a:rPr lang="en-US" sz="1600" dirty="0" err="1" smtClean="0"/>
              <a:t>används</a:t>
            </a:r>
            <a:r>
              <a:rPr lang="en-US" sz="1600" dirty="0" smtClean="0"/>
              <a:t> </a:t>
            </a:r>
            <a:r>
              <a:rPr lang="en-US" sz="1600" dirty="0" err="1" smtClean="0"/>
              <a:t>normalt</a:t>
            </a:r>
            <a:r>
              <a:rPr lang="en-US" sz="1600" dirty="0" smtClean="0"/>
              <a:t> </a:t>
            </a:r>
            <a:r>
              <a:rPr lang="en-US" sz="1600" dirty="0" err="1" smtClean="0"/>
              <a:t>kvadrater</a:t>
            </a:r>
            <a:r>
              <a:rPr lang="en-US" sz="1600" dirty="0" smtClean="0"/>
              <a:t> </a:t>
            </a:r>
            <a:r>
              <a:rPr lang="en-US" sz="1600" dirty="0" err="1" smtClean="0"/>
              <a:t>för</a:t>
            </a:r>
            <a:r>
              <a:rPr lang="en-US" sz="1600" dirty="0" smtClean="0"/>
              <a:t> </a:t>
            </a:r>
            <a:r>
              <a:rPr lang="en-US" sz="1600" dirty="0" err="1" smtClean="0"/>
              <a:t>varje</a:t>
            </a:r>
            <a:r>
              <a:rPr lang="en-US" sz="1600" dirty="0" smtClean="0"/>
              <a:t> </a:t>
            </a:r>
            <a:r>
              <a:rPr lang="en-US" sz="1600" dirty="0" err="1" smtClean="0"/>
              <a:t>punkt</a:t>
            </a:r>
            <a:endParaRPr lang="en-US" sz="1600" dirty="0" smtClean="0"/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err="1" smtClean="0"/>
              <a:t>För</a:t>
            </a:r>
            <a:r>
              <a:rPr lang="en-US" sz="1600" dirty="0" smtClean="0"/>
              <a:t> “</a:t>
            </a:r>
            <a:r>
              <a:rPr lang="en-US" sz="1600" dirty="0" err="1" smtClean="0"/>
              <a:t>rangordning</a:t>
            </a:r>
            <a:r>
              <a:rPr lang="en-US" sz="1600" dirty="0" smtClean="0"/>
              <a:t>” </a:t>
            </a:r>
            <a:r>
              <a:rPr lang="en-US" sz="1600" dirty="0" err="1" smtClean="0"/>
              <a:t>kan</a:t>
            </a:r>
            <a:r>
              <a:rPr lang="en-US" sz="1600" dirty="0" smtClean="0"/>
              <a:t> </a:t>
            </a:r>
            <a:r>
              <a:rPr lang="en-US" sz="1600" dirty="0" err="1" smtClean="0"/>
              <a:t>siffror</a:t>
            </a:r>
            <a:r>
              <a:rPr lang="en-US" sz="1600" dirty="0" smtClean="0"/>
              <a:t> </a:t>
            </a:r>
            <a:r>
              <a:rPr lang="en-US" sz="1600" dirty="0" err="1" smtClean="0"/>
              <a:t>användas</a:t>
            </a: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600" dirty="0"/>
          </a:p>
        </p:txBody>
      </p:sp>
      <p:pic>
        <p:nvPicPr>
          <p:cNvPr id="6" name="Picture 5" descr="bildex_350x700px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0200"/>
            <a:ext cx="2122714" cy="4245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a med bildalterna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86000" y="152400"/>
            <a:ext cx="6400800" cy="1219200"/>
          </a:xfrm>
          <a:prstGeom prst="rect">
            <a:avLst/>
          </a:prstGeom>
        </p:spPr>
        <p:txBody>
          <a:bodyPr anchor="b"/>
          <a:lstStyle/>
          <a:p>
            <a:pPr eaLnBrk="1" hangingPunct="1"/>
            <a:r>
              <a:rPr lang="en-US" sz="2100" smtClean="0">
                <a:solidFill>
                  <a:srgbClr val="777877"/>
                </a:solidFill>
              </a:rPr>
              <a:t>Click to edit Master title style</a:t>
            </a:r>
            <a:endParaRPr lang="en-US" sz="2100" dirty="0">
              <a:solidFill>
                <a:srgbClr val="777877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 userDrawn="1">
            <p:ph type="body" idx="1" hasCustomPrompt="1"/>
          </p:nvPr>
        </p:nvSpPr>
        <p:spPr>
          <a:xfrm>
            <a:off x="2286000" y="1505858"/>
            <a:ext cx="6400800" cy="4953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sz="1600" dirty="0" err="1" smtClean="0"/>
              <a:t>Rubriken</a:t>
            </a:r>
            <a:r>
              <a:rPr lang="en-US" sz="1600" dirty="0" smtClean="0"/>
              <a:t>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Arial Black 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21 pt, </a:t>
            </a:r>
            <a:br>
              <a:rPr lang="en-US" sz="1600" dirty="0" smtClean="0"/>
            </a:br>
            <a:r>
              <a:rPr lang="en-US" sz="1600" dirty="0" err="1" smtClean="0"/>
              <a:t>textfärg</a:t>
            </a:r>
            <a:r>
              <a:rPr lang="en-US" sz="1600" dirty="0" smtClean="0"/>
              <a:t>: </a:t>
            </a:r>
            <a:r>
              <a:rPr lang="en-US" sz="1600" dirty="0" err="1" smtClean="0"/>
              <a:t>grånyans</a:t>
            </a:r>
            <a:r>
              <a:rPr lang="en-US" sz="1600" dirty="0" smtClean="0"/>
              <a:t> med 50% </a:t>
            </a:r>
            <a:r>
              <a:rPr lang="en-US" sz="1600" dirty="0" err="1" smtClean="0"/>
              <a:t>svart</a:t>
            </a:r>
            <a:r>
              <a:rPr lang="en-US" sz="1600" dirty="0" smtClean="0"/>
              <a:t>). Om </a:t>
            </a:r>
            <a:r>
              <a:rPr lang="en-US" sz="1600" dirty="0" err="1" smtClean="0"/>
              <a:t>huvudrubriken</a:t>
            </a:r>
            <a:r>
              <a:rPr lang="en-US" sz="1600" dirty="0" smtClean="0"/>
              <a:t> </a:t>
            </a:r>
            <a:r>
              <a:rPr lang="en-US" sz="1600" dirty="0" err="1" smtClean="0"/>
              <a:t>är</a:t>
            </a:r>
            <a:r>
              <a:rPr lang="en-US" sz="1600" dirty="0" smtClean="0"/>
              <a:t> </a:t>
            </a:r>
            <a:r>
              <a:rPr lang="en-US" sz="1600" dirty="0" err="1" smtClean="0"/>
              <a:t>lång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kan</a:t>
            </a:r>
            <a:r>
              <a:rPr lang="en-US" sz="1600" dirty="0" smtClean="0"/>
              <a:t> den </a:t>
            </a:r>
            <a:r>
              <a:rPr lang="en-US" sz="1600" dirty="0" err="1" smtClean="0"/>
              <a:t>delas</a:t>
            </a:r>
            <a:r>
              <a:rPr lang="en-US" sz="1600" dirty="0" smtClean="0"/>
              <a:t> </a:t>
            </a:r>
            <a:r>
              <a:rPr lang="en-US" sz="1600" dirty="0" err="1" smtClean="0"/>
              <a:t>upp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r>
              <a:rPr lang="en-US" sz="1600" dirty="0" err="1" smtClean="0"/>
              <a:t>två</a:t>
            </a:r>
            <a:r>
              <a:rPr lang="en-US" sz="1600" dirty="0" smtClean="0"/>
              <a:t> </a:t>
            </a:r>
            <a:r>
              <a:rPr lang="en-US" sz="1600" dirty="0" err="1" smtClean="0"/>
              <a:t>rader</a:t>
            </a:r>
            <a:r>
              <a:rPr lang="en-US" sz="1600" dirty="0" smtClean="0"/>
              <a:t>, dock </a:t>
            </a:r>
            <a:r>
              <a:rPr lang="en-US" sz="1600" dirty="0" err="1" smtClean="0"/>
              <a:t>så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underkanten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“</a:t>
            </a:r>
            <a:r>
              <a:rPr lang="en-US" sz="1600" dirty="0" err="1" smtClean="0"/>
              <a:t>textblocket</a:t>
            </a:r>
            <a:r>
              <a:rPr lang="en-US" sz="1600" dirty="0" smtClean="0"/>
              <a:t>” </a:t>
            </a:r>
            <a:r>
              <a:rPr lang="en-US" sz="1600" dirty="0" err="1" smtClean="0"/>
              <a:t>alltid</a:t>
            </a:r>
            <a:r>
              <a:rPr lang="en-US" sz="1600" dirty="0" smtClean="0"/>
              <a:t> </a:t>
            </a:r>
            <a:r>
              <a:rPr lang="en-US" sz="1600" dirty="0" err="1" smtClean="0"/>
              <a:t>ligger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samma</a:t>
            </a:r>
            <a:r>
              <a:rPr lang="en-US" sz="1600" dirty="0" smtClean="0"/>
              <a:t> </a:t>
            </a:r>
            <a:r>
              <a:rPr lang="en-US" sz="1600" dirty="0" err="1" smtClean="0"/>
              <a:t>höjd</a:t>
            </a:r>
            <a:r>
              <a:rPr lang="en-US" sz="1600" dirty="0" smtClean="0"/>
              <a:t> </a:t>
            </a:r>
            <a:r>
              <a:rPr lang="en-US" sz="1600" dirty="0" err="1" smtClean="0"/>
              <a:t>som</a:t>
            </a:r>
            <a:r>
              <a:rPr lang="en-US" sz="1600" dirty="0" smtClean="0"/>
              <a:t> </a:t>
            </a:r>
            <a:r>
              <a:rPr lang="en-US" sz="1600" dirty="0" err="1" smtClean="0"/>
              <a:t>logotypens</a:t>
            </a:r>
            <a:r>
              <a:rPr lang="en-US" sz="1600" dirty="0" smtClean="0"/>
              <a:t> </a:t>
            </a:r>
            <a:r>
              <a:rPr lang="en-US" sz="1600" dirty="0" err="1" smtClean="0"/>
              <a:t>undre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! </a:t>
            </a:r>
            <a:br>
              <a:rPr lang="en-US" sz="1600" dirty="0" smtClean="0"/>
            </a:br>
            <a:r>
              <a:rPr lang="en-US" sz="1600" dirty="0" err="1" smtClean="0"/>
              <a:t>Eventuella</a:t>
            </a:r>
            <a:r>
              <a:rPr lang="en-US" sz="1600" dirty="0" smtClean="0"/>
              <a:t> </a:t>
            </a:r>
            <a:r>
              <a:rPr lang="en-US" sz="1600" dirty="0" err="1" smtClean="0"/>
              <a:t>mellanrubriker</a:t>
            </a:r>
            <a:r>
              <a:rPr lang="en-US" sz="1600" dirty="0" smtClean="0"/>
              <a:t>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Arial Bold 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18pt). </a:t>
            </a:r>
            <a:r>
              <a:rPr lang="en-US" sz="1600" dirty="0" err="1" smtClean="0"/>
              <a:t>Brödtexten</a:t>
            </a:r>
            <a:r>
              <a:rPr lang="en-US" sz="1600" dirty="0" smtClean="0"/>
              <a:t> (=</a:t>
            </a:r>
            <a:r>
              <a:rPr lang="en-US" sz="1600" dirty="0" err="1" smtClean="0"/>
              <a:t>löpande</a:t>
            </a:r>
            <a:r>
              <a:rPr lang="en-US" sz="1600" dirty="0" smtClean="0"/>
              <a:t> </a:t>
            </a:r>
            <a:r>
              <a:rPr lang="en-US" sz="1600" dirty="0" err="1" smtClean="0"/>
              <a:t>texten</a:t>
            </a:r>
            <a:r>
              <a:rPr lang="en-US" sz="1600" dirty="0" smtClean="0"/>
              <a:t>)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Georgia 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16pt). All text </a:t>
            </a:r>
            <a:r>
              <a:rPr lang="en-US" sz="1600" dirty="0" err="1" smtClean="0"/>
              <a:t>är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vänsterjusterad</a:t>
            </a:r>
            <a:r>
              <a:rPr lang="en-US" sz="1600" dirty="0" smtClean="0"/>
              <a:t>. </a:t>
            </a:r>
            <a:r>
              <a:rPr lang="en-US" sz="1600" dirty="0" err="1" smtClean="0"/>
              <a:t>Observera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textblocken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bör</a:t>
            </a:r>
            <a:r>
              <a:rPr lang="en-US" sz="1600" dirty="0" smtClean="0"/>
              <a:t> </a:t>
            </a:r>
            <a:r>
              <a:rPr lang="en-US" sz="1600" dirty="0" err="1" smtClean="0"/>
              <a:t>ligga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linje</a:t>
            </a:r>
            <a:r>
              <a:rPr lang="en-US" sz="1600" dirty="0" smtClean="0"/>
              <a:t> med </a:t>
            </a:r>
            <a:r>
              <a:rPr lang="en-US" sz="1600" dirty="0" err="1" smtClean="0"/>
              <a:t>varandra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 . </a:t>
            </a:r>
            <a:r>
              <a:rPr lang="sv-SE" sz="1600" dirty="0" smtClean="0"/>
              <a:t>Stora textblockets övre </a:t>
            </a:r>
            <a:br>
              <a:rPr lang="sv-SE" sz="1600" dirty="0" smtClean="0"/>
            </a:br>
            <a:r>
              <a:rPr lang="sv-SE" sz="1600" dirty="0" smtClean="0"/>
              <a:t>kant </a:t>
            </a:r>
            <a:r>
              <a:rPr lang="en-US" sz="1600" dirty="0" smtClean="0"/>
              <a:t>(</a:t>
            </a:r>
            <a:r>
              <a:rPr lang="en-US" sz="1600" dirty="0" err="1" smtClean="0"/>
              <a:t>här</a:t>
            </a:r>
            <a:r>
              <a:rPr lang="en-US" sz="1600" dirty="0" smtClean="0"/>
              <a:t> “</a:t>
            </a:r>
            <a:r>
              <a:rPr lang="en-US" sz="1600" dirty="0" err="1" smtClean="0"/>
              <a:t>Mellanrubrik</a:t>
            </a:r>
            <a:r>
              <a:rPr lang="en-US" sz="1600" dirty="0" smtClean="0"/>
              <a:t>”) </a:t>
            </a:r>
            <a:r>
              <a:rPr lang="en-US" sz="1600" dirty="0" err="1" smtClean="0"/>
              <a:t>bör</a:t>
            </a:r>
            <a:r>
              <a:rPr lang="en-US" sz="1600" dirty="0" smtClean="0"/>
              <a:t> </a:t>
            </a:r>
            <a:r>
              <a:rPr lang="en-US" sz="1600" dirty="0" err="1" smtClean="0"/>
              <a:t>ligga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linje</a:t>
            </a:r>
            <a:r>
              <a:rPr lang="en-US" sz="1600" dirty="0" smtClean="0"/>
              <a:t> med </a:t>
            </a:r>
            <a:r>
              <a:rPr lang="en-US" sz="1600" dirty="0" err="1" smtClean="0"/>
              <a:t>bildens</a:t>
            </a:r>
            <a:r>
              <a:rPr lang="en-US" sz="1600" dirty="0" smtClean="0"/>
              <a:t> </a:t>
            </a:r>
            <a:r>
              <a:rPr lang="en-US" sz="1600" dirty="0" err="1" smtClean="0"/>
              <a:t>övre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!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800" b="1" dirty="0" smtClean="0">
              <a:latin typeface="Arial Bold"/>
              <a:cs typeface="Arial Bold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800" b="1" dirty="0" err="1" smtClean="0">
                <a:latin typeface="Arial Bold"/>
                <a:cs typeface="Arial Bold"/>
              </a:rPr>
              <a:t>Mellanrubrik</a:t>
            </a: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600" dirty="0" err="1" smtClean="0"/>
              <a:t>Eventuell</a:t>
            </a:r>
            <a:r>
              <a:rPr lang="en-US" sz="1600" dirty="0" smtClean="0"/>
              <a:t> </a:t>
            </a:r>
            <a:r>
              <a:rPr lang="en-US" sz="1600" dirty="0" err="1" smtClean="0"/>
              <a:t>bild</a:t>
            </a:r>
            <a:r>
              <a:rPr lang="en-US" sz="1600" dirty="0" smtClean="0"/>
              <a:t> </a:t>
            </a:r>
            <a:r>
              <a:rPr lang="en-US" sz="1600" dirty="0" err="1" smtClean="0"/>
              <a:t>placeras</a:t>
            </a:r>
            <a:r>
              <a:rPr lang="en-US" sz="1600" dirty="0" smtClean="0"/>
              <a:t> </a:t>
            </a:r>
            <a:r>
              <a:rPr lang="en-US" sz="1600" dirty="0"/>
              <a:t>till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</a:t>
            </a:r>
            <a:r>
              <a:rPr lang="en-US" sz="1600" dirty="0" smtClean="0"/>
              <a:t> </a:t>
            </a:r>
            <a:r>
              <a:rPr lang="en-US" sz="1600" dirty="0" err="1" smtClean="0"/>
              <a:t>rakt</a:t>
            </a:r>
            <a:r>
              <a:rPr lang="en-US" sz="1600" dirty="0" smtClean="0"/>
              <a:t> under </a:t>
            </a:r>
            <a:r>
              <a:rPr lang="en-US" sz="1600" dirty="0" err="1" smtClean="0"/>
              <a:t>logotypen</a:t>
            </a:r>
            <a:r>
              <a:rPr lang="en-US" sz="1600" dirty="0" smtClean="0"/>
              <a:t>. </a:t>
            </a:r>
            <a:r>
              <a:rPr lang="en-US" sz="1600" dirty="0" err="1" smtClean="0"/>
              <a:t>Bilden</a:t>
            </a:r>
            <a:r>
              <a:rPr lang="en-US" sz="1600" dirty="0" smtClean="0"/>
              <a:t> </a:t>
            </a:r>
            <a:r>
              <a:rPr lang="en-US" sz="1600" dirty="0" err="1" smtClean="0"/>
              <a:t>skall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ha </a:t>
            </a:r>
            <a:r>
              <a:rPr lang="en-US" sz="1600" dirty="0" err="1" smtClean="0"/>
              <a:t>samma</a:t>
            </a:r>
            <a:r>
              <a:rPr lang="en-US" sz="1600" dirty="0" smtClean="0"/>
              <a:t> </a:t>
            </a:r>
            <a:r>
              <a:rPr lang="en-US" sz="1600" dirty="0" err="1" smtClean="0"/>
              <a:t>bredd</a:t>
            </a:r>
            <a:r>
              <a:rPr lang="en-US" sz="1600" dirty="0" smtClean="0"/>
              <a:t> </a:t>
            </a:r>
            <a:r>
              <a:rPr lang="en-US" sz="1600" dirty="0" err="1" smtClean="0"/>
              <a:t>som</a:t>
            </a:r>
            <a:r>
              <a:rPr lang="en-US" sz="1600" dirty="0" smtClean="0"/>
              <a:t> </a:t>
            </a:r>
            <a:r>
              <a:rPr lang="en-US" sz="1600" dirty="0" err="1" smtClean="0"/>
              <a:t>logotypen</a:t>
            </a:r>
            <a:r>
              <a:rPr lang="en-US" sz="1600" dirty="0" smtClean="0"/>
              <a:t>. </a:t>
            </a:r>
            <a:r>
              <a:rPr lang="en-US" sz="1600" dirty="0" err="1" smtClean="0"/>
              <a:t>Bildens</a:t>
            </a:r>
            <a:r>
              <a:rPr lang="en-US" sz="1600" dirty="0" smtClean="0"/>
              <a:t> 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</a:t>
            </a:r>
            <a:r>
              <a:rPr lang="en-US" sz="1600" dirty="0" err="1" smtClean="0"/>
              <a:t>är</a:t>
            </a:r>
            <a:r>
              <a:rPr lang="en-US" sz="1600" dirty="0" smtClean="0"/>
              <a:t> 350x700 </a:t>
            </a:r>
            <a:r>
              <a:rPr lang="en-US" sz="1600" dirty="0" err="1" smtClean="0"/>
              <a:t>pixlar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I </a:t>
            </a:r>
            <a:r>
              <a:rPr lang="en-US" sz="1600" dirty="0" err="1"/>
              <a:t>vissa</a:t>
            </a:r>
            <a:r>
              <a:rPr lang="en-US" sz="1600" dirty="0"/>
              <a:t> fall </a:t>
            </a:r>
            <a:r>
              <a:rPr lang="en-US" sz="1600" dirty="0" err="1"/>
              <a:t>kan</a:t>
            </a:r>
            <a:r>
              <a:rPr lang="en-US" sz="1600" dirty="0"/>
              <a:t> </a:t>
            </a:r>
            <a:r>
              <a:rPr lang="en-US" sz="1600" dirty="0" err="1"/>
              <a:t>det</a:t>
            </a:r>
            <a:r>
              <a:rPr lang="en-US" sz="1600" dirty="0"/>
              <a:t> </a:t>
            </a:r>
            <a:r>
              <a:rPr lang="en-US" sz="1600" dirty="0" err="1"/>
              <a:t>vara</a:t>
            </a:r>
            <a:r>
              <a:rPr lang="en-US" sz="1600" dirty="0"/>
              <a:t> </a:t>
            </a:r>
            <a:r>
              <a:rPr lang="en-US" sz="1600" dirty="0" err="1"/>
              <a:t>bättre</a:t>
            </a:r>
            <a:r>
              <a:rPr lang="en-US" sz="1600" dirty="0"/>
              <a:t> </a:t>
            </a:r>
            <a:r>
              <a:rPr lang="en-US" sz="1600" dirty="0" err="1"/>
              <a:t>att</a:t>
            </a:r>
            <a:r>
              <a:rPr lang="en-US" sz="1600" dirty="0"/>
              <a:t> </a:t>
            </a:r>
            <a:r>
              <a:rPr lang="en-US" sz="1600" dirty="0" err="1"/>
              <a:t>utelämna</a:t>
            </a:r>
            <a:r>
              <a:rPr lang="en-US" sz="1600" dirty="0"/>
              <a:t> </a:t>
            </a:r>
            <a:r>
              <a:rPr lang="en-US" sz="1600" dirty="0" err="1" smtClean="0"/>
              <a:t>bild</a:t>
            </a:r>
            <a:r>
              <a:rPr lang="en-US" sz="1600" dirty="0" smtClean="0"/>
              <a:t>, </a:t>
            </a:r>
            <a:r>
              <a:rPr lang="en-US" sz="1600" dirty="0" err="1"/>
              <a:t>exempelvis</a:t>
            </a:r>
            <a:r>
              <a:rPr lang="en-US" sz="1600" dirty="0"/>
              <a:t> </a:t>
            </a:r>
            <a:r>
              <a:rPr lang="en-US" sz="1600" dirty="0" err="1"/>
              <a:t>om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materialet</a:t>
            </a:r>
            <a:r>
              <a:rPr lang="en-US" sz="1600" dirty="0" smtClean="0"/>
              <a:t> </a:t>
            </a:r>
            <a:r>
              <a:rPr lang="en-US" sz="1600" dirty="0" err="1"/>
              <a:t>innehåller</a:t>
            </a:r>
            <a:r>
              <a:rPr lang="en-US" sz="1600" dirty="0"/>
              <a:t> </a:t>
            </a:r>
            <a:r>
              <a:rPr lang="en-US" sz="1600" dirty="0" err="1"/>
              <a:t>staplar</a:t>
            </a:r>
            <a:r>
              <a:rPr lang="en-US" sz="1600" dirty="0"/>
              <a:t> </a:t>
            </a:r>
            <a:r>
              <a:rPr lang="en-US" sz="1600" dirty="0" err="1"/>
              <a:t>och</a:t>
            </a:r>
            <a:r>
              <a:rPr lang="en-US" sz="1600" dirty="0"/>
              <a:t> diagram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 </a:t>
            </a:r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smtClean="0"/>
              <a:t>I </a:t>
            </a:r>
            <a:r>
              <a:rPr lang="en-US" sz="1600" dirty="0" err="1" smtClean="0"/>
              <a:t>listor</a:t>
            </a:r>
            <a:r>
              <a:rPr lang="en-US" sz="1600" dirty="0" smtClean="0"/>
              <a:t> </a:t>
            </a:r>
            <a:r>
              <a:rPr lang="en-US" sz="1600" dirty="0" err="1" smtClean="0"/>
              <a:t>används</a:t>
            </a:r>
            <a:r>
              <a:rPr lang="en-US" sz="1600" dirty="0" smtClean="0"/>
              <a:t> </a:t>
            </a:r>
            <a:r>
              <a:rPr lang="en-US" sz="1600" dirty="0" err="1" smtClean="0"/>
              <a:t>normalt</a:t>
            </a:r>
            <a:r>
              <a:rPr lang="en-US" sz="1600" dirty="0" smtClean="0"/>
              <a:t> </a:t>
            </a:r>
            <a:r>
              <a:rPr lang="en-US" sz="1600" dirty="0" err="1" smtClean="0"/>
              <a:t>kvadrater</a:t>
            </a:r>
            <a:r>
              <a:rPr lang="en-US" sz="1600" dirty="0" smtClean="0"/>
              <a:t> </a:t>
            </a:r>
            <a:r>
              <a:rPr lang="en-US" sz="1600" dirty="0" err="1" smtClean="0"/>
              <a:t>för</a:t>
            </a:r>
            <a:r>
              <a:rPr lang="en-US" sz="1600" dirty="0" smtClean="0"/>
              <a:t> </a:t>
            </a:r>
            <a:r>
              <a:rPr lang="en-US" sz="1600" dirty="0" err="1" smtClean="0"/>
              <a:t>varje</a:t>
            </a:r>
            <a:r>
              <a:rPr lang="en-US" sz="1600" dirty="0" smtClean="0"/>
              <a:t> </a:t>
            </a:r>
            <a:r>
              <a:rPr lang="en-US" sz="1600" dirty="0" err="1" smtClean="0"/>
              <a:t>punkt</a:t>
            </a:r>
            <a:endParaRPr lang="en-US" sz="1600" dirty="0" smtClean="0"/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err="1" smtClean="0"/>
              <a:t>För</a:t>
            </a:r>
            <a:r>
              <a:rPr lang="en-US" sz="1600" dirty="0" smtClean="0"/>
              <a:t> “</a:t>
            </a:r>
            <a:r>
              <a:rPr lang="en-US" sz="1600" dirty="0" err="1" smtClean="0"/>
              <a:t>rangordning</a:t>
            </a:r>
            <a:r>
              <a:rPr lang="en-US" sz="1600" dirty="0" smtClean="0"/>
              <a:t>” </a:t>
            </a:r>
            <a:r>
              <a:rPr lang="en-US" sz="1600" dirty="0" err="1" smtClean="0"/>
              <a:t>kan</a:t>
            </a:r>
            <a:r>
              <a:rPr lang="en-US" sz="1600" dirty="0" smtClean="0"/>
              <a:t> </a:t>
            </a:r>
            <a:r>
              <a:rPr lang="en-US" sz="1600" dirty="0" err="1" smtClean="0"/>
              <a:t>siffror</a:t>
            </a:r>
            <a:r>
              <a:rPr lang="en-US" sz="1600" dirty="0" smtClean="0"/>
              <a:t> </a:t>
            </a:r>
            <a:r>
              <a:rPr lang="en-US" sz="1600" dirty="0" err="1" smtClean="0"/>
              <a:t>användas</a:t>
            </a: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600" dirty="0"/>
          </a:p>
        </p:txBody>
      </p:sp>
      <p:pic>
        <p:nvPicPr>
          <p:cNvPr id="7" name="Picture 6" descr="bibb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0200"/>
            <a:ext cx="2133600" cy="426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a med bildalternativ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86000" y="152400"/>
            <a:ext cx="6400800" cy="1219200"/>
          </a:xfrm>
          <a:prstGeom prst="rect">
            <a:avLst/>
          </a:prstGeom>
        </p:spPr>
        <p:txBody>
          <a:bodyPr anchor="b"/>
          <a:lstStyle/>
          <a:p>
            <a:pPr eaLnBrk="1" hangingPunct="1"/>
            <a:r>
              <a:rPr lang="en-US" sz="2100" smtClean="0">
                <a:solidFill>
                  <a:srgbClr val="777877"/>
                </a:solidFill>
              </a:rPr>
              <a:t>Click to edit Master title style</a:t>
            </a:r>
            <a:endParaRPr lang="en-US" sz="2100" dirty="0">
              <a:solidFill>
                <a:srgbClr val="777877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 userDrawn="1">
            <p:ph type="body" idx="1" hasCustomPrompt="1"/>
          </p:nvPr>
        </p:nvSpPr>
        <p:spPr>
          <a:xfrm>
            <a:off x="2286000" y="1505858"/>
            <a:ext cx="6400800" cy="4953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sz="1600" dirty="0" err="1" smtClean="0"/>
              <a:t>Rubriken</a:t>
            </a:r>
            <a:r>
              <a:rPr lang="en-US" sz="1600" dirty="0" smtClean="0"/>
              <a:t>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Arial Black 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21 pt, </a:t>
            </a:r>
            <a:br>
              <a:rPr lang="en-US" sz="1600" dirty="0" smtClean="0"/>
            </a:br>
            <a:r>
              <a:rPr lang="en-US" sz="1600" dirty="0" err="1" smtClean="0"/>
              <a:t>textfärg</a:t>
            </a:r>
            <a:r>
              <a:rPr lang="en-US" sz="1600" dirty="0" smtClean="0"/>
              <a:t>: </a:t>
            </a:r>
            <a:r>
              <a:rPr lang="en-US" sz="1600" dirty="0" err="1" smtClean="0"/>
              <a:t>grånyans</a:t>
            </a:r>
            <a:r>
              <a:rPr lang="en-US" sz="1600" dirty="0" smtClean="0"/>
              <a:t> med 50% </a:t>
            </a:r>
            <a:r>
              <a:rPr lang="en-US" sz="1600" dirty="0" err="1" smtClean="0"/>
              <a:t>svart</a:t>
            </a:r>
            <a:r>
              <a:rPr lang="en-US" sz="1600" dirty="0" smtClean="0"/>
              <a:t>). Om </a:t>
            </a:r>
            <a:r>
              <a:rPr lang="en-US" sz="1600" dirty="0" err="1" smtClean="0"/>
              <a:t>huvudrubriken</a:t>
            </a:r>
            <a:r>
              <a:rPr lang="en-US" sz="1600" dirty="0" smtClean="0"/>
              <a:t> </a:t>
            </a:r>
            <a:r>
              <a:rPr lang="en-US" sz="1600" dirty="0" err="1" smtClean="0"/>
              <a:t>är</a:t>
            </a:r>
            <a:r>
              <a:rPr lang="en-US" sz="1600" dirty="0" smtClean="0"/>
              <a:t> </a:t>
            </a:r>
            <a:r>
              <a:rPr lang="en-US" sz="1600" dirty="0" err="1" smtClean="0"/>
              <a:t>lång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kan</a:t>
            </a:r>
            <a:r>
              <a:rPr lang="en-US" sz="1600" dirty="0" smtClean="0"/>
              <a:t> den </a:t>
            </a:r>
            <a:r>
              <a:rPr lang="en-US" sz="1600" dirty="0" err="1" smtClean="0"/>
              <a:t>delas</a:t>
            </a:r>
            <a:r>
              <a:rPr lang="en-US" sz="1600" dirty="0" smtClean="0"/>
              <a:t> </a:t>
            </a:r>
            <a:r>
              <a:rPr lang="en-US" sz="1600" dirty="0" err="1" smtClean="0"/>
              <a:t>upp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r>
              <a:rPr lang="en-US" sz="1600" dirty="0" err="1" smtClean="0"/>
              <a:t>två</a:t>
            </a:r>
            <a:r>
              <a:rPr lang="en-US" sz="1600" dirty="0" smtClean="0"/>
              <a:t> </a:t>
            </a:r>
            <a:r>
              <a:rPr lang="en-US" sz="1600" dirty="0" err="1" smtClean="0"/>
              <a:t>rader</a:t>
            </a:r>
            <a:r>
              <a:rPr lang="en-US" sz="1600" dirty="0" smtClean="0"/>
              <a:t>, dock </a:t>
            </a:r>
            <a:r>
              <a:rPr lang="en-US" sz="1600" dirty="0" err="1" smtClean="0"/>
              <a:t>så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underkanten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“</a:t>
            </a:r>
            <a:r>
              <a:rPr lang="en-US" sz="1600" dirty="0" err="1" smtClean="0"/>
              <a:t>textblocket</a:t>
            </a:r>
            <a:r>
              <a:rPr lang="en-US" sz="1600" dirty="0" smtClean="0"/>
              <a:t>” </a:t>
            </a:r>
            <a:r>
              <a:rPr lang="en-US" sz="1600" dirty="0" err="1" smtClean="0"/>
              <a:t>alltid</a:t>
            </a:r>
            <a:r>
              <a:rPr lang="en-US" sz="1600" dirty="0" smtClean="0"/>
              <a:t> </a:t>
            </a:r>
            <a:r>
              <a:rPr lang="en-US" sz="1600" dirty="0" err="1" smtClean="0"/>
              <a:t>ligger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samma</a:t>
            </a:r>
            <a:r>
              <a:rPr lang="en-US" sz="1600" dirty="0" smtClean="0"/>
              <a:t> </a:t>
            </a:r>
            <a:r>
              <a:rPr lang="en-US" sz="1600" dirty="0" err="1" smtClean="0"/>
              <a:t>höjd</a:t>
            </a:r>
            <a:r>
              <a:rPr lang="en-US" sz="1600" dirty="0" smtClean="0"/>
              <a:t> </a:t>
            </a:r>
            <a:r>
              <a:rPr lang="en-US" sz="1600" dirty="0" err="1" smtClean="0"/>
              <a:t>som</a:t>
            </a:r>
            <a:r>
              <a:rPr lang="en-US" sz="1600" dirty="0" smtClean="0"/>
              <a:t> </a:t>
            </a:r>
            <a:r>
              <a:rPr lang="en-US" sz="1600" dirty="0" err="1" smtClean="0"/>
              <a:t>logotypens</a:t>
            </a:r>
            <a:r>
              <a:rPr lang="en-US" sz="1600" dirty="0" smtClean="0"/>
              <a:t> </a:t>
            </a:r>
            <a:r>
              <a:rPr lang="en-US" sz="1600" dirty="0" err="1" smtClean="0"/>
              <a:t>undre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! </a:t>
            </a:r>
            <a:br>
              <a:rPr lang="en-US" sz="1600" dirty="0" smtClean="0"/>
            </a:br>
            <a:r>
              <a:rPr lang="en-US" sz="1600" dirty="0" err="1" smtClean="0"/>
              <a:t>Eventuella</a:t>
            </a:r>
            <a:r>
              <a:rPr lang="en-US" sz="1600" dirty="0" smtClean="0"/>
              <a:t> </a:t>
            </a:r>
            <a:r>
              <a:rPr lang="en-US" sz="1600" dirty="0" err="1" smtClean="0"/>
              <a:t>mellanrubriker</a:t>
            </a:r>
            <a:r>
              <a:rPr lang="en-US" sz="1600" dirty="0" smtClean="0"/>
              <a:t>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Arial Bold 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18pt). </a:t>
            </a:r>
            <a:r>
              <a:rPr lang="en-US" sz="1600" dirty="0" err="1" smtClean="0"/>
              <a:t>Brödtexten</a:t>
            </a:r>
            <a:r>
              <a:rPr lang="en-US" sz="1600" dirty="0" smtClean="0"/>
              <a:t> (=</a:t>
            </a:r>
            <a:r>
              <a:rPr lang="en-US" sz="1600" dirty="0" err="1" smtClean="0"/>
              <a:t>löpande</a:t>
            </a:r>
            <a:r>
              <a:rPr lang="en-US" sz="1600" dirty="0" smtClean="0"/>
              <a:t> </a:t>
            </a:r>
            <a:r>
              <a:rPr lang="en-US" sz="1600" dirty="0" err="1" smtClean="0"/>
              <a:t>texten</a:t>
            </a:r>
            <a:r>
              <a:rPr lang="en-US" sz="1600" dirty="0" smtClean="0"/>
              <a:t>)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Georgia 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16pt). All text </a:t>
            </a:r>
            <a:r>
              <a:rPr lang="en-US" sz="1600" dirty="0" err="1" smtClean="0"/>
              <a:t>är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vänsterjusterad</a:t>
            </a:r>
            <a:r>
              <a:rPr lang="en-US" sz="1600" dirty="0" smtClean="0"/>
              <a:t>. </a:t>
            </a:r>
            <a:r>
              <a:rPr lang="en-US" sz="1600" dirty="0" err="1" smtClean="0"/>
              <a:t>Observera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textblocken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bör</a:t>
            </a:r>
            <a:r>
              <a:rPr lang="en-US" sz="1600" dirty="0" smtClean="0"/>
              <a:t> </a:t>
            </a:r>
            <a:r>
              <a:rPr lang="en-US" sz="1600" dirty="0" err="1" smtClean="0"/>
              <a:t>ligga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linje</a:t>
            </a:r>
            <a:r>
              <a:rPr lang="en-US" sz="1600" dirty="0" smtClean="0"/>
              <a:t> med </a:t>
            </a:r>
            <a:r>
              <a:rPr lang="en-US" sz="1600" dirty="0" err="1" smtClean="0"/>
              <a:t>varandra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 . </a:t>
            </a:r>
            <a:r>
              <a:rPr lang="sv-SE" sz="1600" dirty="0" smtClean="0"/>
              <a:t>Stora textblockets övre </a:t>
            </a:r>
            <a:br>
              <a:rPr lang="sv-SE" sz="1600" dirty="0" smtClean="0"/>
            </a:br>
            <a:r>
              <a:rPr lang="sv-SE" sz="1600" dirty="0" smtClean="0"/>
              <a:t>kant </a:t>
            </a:r>
            <a:r>
              <a:rPr lang="en-US" sz="1600" dirty="0" smtClean="0"/>
              <a:t>(</a:t>
            </a:r>
            <a:r>
              <a:rPr lang="en-US" sz="1600" dirty="0" err="1" smtClean="0"/>
              <a:t>här</a:t>
            </a:r>
            <a:r>
              <a:rPr lang="en-US" sz="1600" dirty="0" smtClean="0"/>
              <a:t> “</a:t>
            </a:r>
            <a:r>
              <a:rPr lang="en-US" sz="1600" dirty="0" err="1" smtClean="0"/>
              <a:t>Mellanrubrik</a:t>
            </a:r>
            <a:r>
              <a:rPr lang="en-US" sz="1600" dirty="0" smtClean="0"/>
              <a:t>”) </a:t>
            </a:r>
            <a:r>
              <a:rPr lang="en-US" sz="1600" dirty="0" err="1" smtClean="0"/>
              <a:t>bör</a:t>
            </a:r>
            <a:r>
              <a:rPr lang="en-US" sz="1600" dirty="0" smtClean="0"/>
              <a:t> </a:t>
            </a:r>
            <a:r>
              <a:rPr lang="en-US" sz="1600" dirty="0" err="1" smtClean="0"/>
              <a:t>ligga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linje</a:t>
            </a:r>
            <a:r>
              <a:rPr lang="en-US" sz="1600" dirty="0" smtClean="0"/>
              <a:t> med </a:t>
            </a:r>
            <a:r>
              <a:rPr lang="en-US" sz="1600" dirty="0" err="1" smtClean="0"/>
              <a:t>bildens</a:t>
            </a:r>
            <a:r>
              <a:rPr lang="en-US" sz="1600" dirty="0" smtClean="0"/>
              <a:t> </a:t>
            </a:r>
            <a:r>
              <a:rPr lang="en-US" sz="1600" dirty="0" err="1" smtClean="0"/>
              <a:t>övre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!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800" b="1" dirty="0" smtClean="0">
              <a:latin typeface="Arial Bold"/>
              <a:cs typeface="Arial Bold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800" b="1" dirty="0" err="1" smtClean="0">
                <a:latin typeface="Arial Bold"/>
                <a:cs typeface="Arial Bold"/>
              </a:rPr>
              <a:t>Mellanrubrik</a:t>
            </a: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600" dirty="0" err="1" smtClean="0"/>
              <a:t>Eventuell</a:t>
            </a:r>
            <a:r>
              <a:rPr lang="en-US" sz="1600" dirty="0" smtClean="0"/>
              <a:t> </a:t>
            </a:r>
            <a:r>
              <a:rPr lang="en-US" sz="1600" dirty="0" err="1" smtClean="0"/>
              <a:t>bild</a:t>
            </a:r>
            <a:r>
              <a:rPr lang="en-US" sz="1600" dirty="0" smtClean="0"/>
              <a:t> </a:t>
            </a:r>
            <a:r>
              <a:rPr lang="en-US" sz="1600" dirty="0" err="1" smtClean="0"/>
              <a:t>placeras</a:t>
            </a:r>
            <a:r>
              <a:rPr lang="en-US" sz="1600" dirty="0" smtClean="0"/>
              <a:t> </a:t>
            </a:r>
            <a:r>
              <a:rPr lang="en-US" sz="1600" dirty="0"/>
              <a:t>till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</a:t>
            </a:r>
            <a:r>
              <a:rPr lang="en-US" sz="1600" dirty="0" smtClean="0"/>
              <a:t> </a:t>
            </a:r>
            <a:r>
              <a:rPr lang="en-US" sz="1600" dirty="0" err="1" smtClean="0"/>
              <a:t>rakt</a:t>
            </a:r>
            <a:r>
              <a:rPr lang="en-US" sz="1600" dirty="0" smtClean="0"/>
              <a:t> under </a:t>
            </a:r>
            <a:r>
              <a:rPr lang="en-US" sz="1600" dirty="0" err="1" smtClean="0"/>
              <a:t>logotypen</a:t>
            </a:r>
            <a:r>
              <a:rPr lang="en-US" sz="1600" dirty="0" smtClean="0"/>
              <a:t>. </a:t>
            </a:r>
            <a:r>
              <a:rPr lang="en-US" sz="1600" dirty="0" err="1" smtClean="0"/>
              <a:t>Bilden</a:t>
            </a:r>
            <a:r>
              <a:rPr lang="en-US" sz="1600" dirty="0" smtClean="0"/>
              <a:t> </a:t>
            </a:r>
            <a:r>
              <a:rPr lang="en-US" sz="1600" dirty="0" err="1" smtClean="0"/>
              <a:t>skall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ha </a:t>
            </a:r>
            <a:r>
              <a:rPr lang="en-US" sz="1600" dirty="0" err="1" smtClean="0"/>
              <a:t>samma</a:t>
            </a:r>
            <a:r>
              <a:rPr lang="en-US" sz="1600" dirty="0" smtClean="0"/>
              <a:t> </a:t>
            </a:r>
            <a:r>
              <a:rPr lang="en-US" sz="1600" dirty="0" err="1" smtClean="0"/>
              <a:t>bredd</a:t>
            </a:r>
            <a:r>
              <a:rPr lang="en-US" sz="1600" dirty="0" smtClean="0"/>
              <a:t> </a:t>
            </a:r>
            <a:r>
              <a:rPr lang="en-US" sz="1600" dirty="0" err="1" smtClean="0"/>
              <a:t>som</a:t>
            </a:r>
            <a:r>
              <a:rPr lang="en-US" sz="1600" dirty="0" smtClean="0"/>
              <a:t> </a:t>
            </a:r>
            <a:r>
              <a:rPr lang="en-US" sz="1600" dirty="0" err="1" smtClean="0"/>
              <a:t>logotypen</a:t>
            </a:r>
            <a:r>
              <a:rPr lang="en-US" sz="1600" dirty="0" smtClean="0"/>
              <a:t>. </a:t>
            </a:r>
            <a:r>
              <a:rPr lang="en-US" sz="1600" dirty="0" err="1" smtClean="0"/>
              <a:t>Bildens</a:t>
            </a:r>
            <a:r>
              <a:rPr lang="en-US" sz="1600" dirty="0" smtClean="0"/>
              <a:t> 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</a:t>
            </a:r>
            <a:r>
              <a:rPr lang="en-US" sz="1600" dirty="0" err="1" smtClean="0"/>
              <a:t>är</a:t>
            </a:r>
            <a:r>
              <a:rPr lang="en-US" sz="1600" dirty="0" smtClean="0"/>
              <a:t> 350x700 </a:t>
            </a:r>
            <a:r>
              <a:rPr lang="en-US" sz="1600" dirty="0" err="1" smtClean="0"/>
              <a:t>pixlar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I </a:t>
            </a:r>
            <a:r>
              <a:rPr lang="en-US" sz="1600" dirty="0" err="1"/>
              <a:t>vissa</a:t>
            </a:r>
            <a:r>
              <a:rPr lang="en-US" sz="1600" dirty="0"/>
              <a:t> fall </a:t>
            </a:r>
            <a:r>
              <a:rPr lang="en-US" sz="1600" dirty="0" err="1"/>
              <a:t>kan</a:t>
            </a:r>
            <a:r>
              <a:rPr lang="en-US" sz="1600" dirty="0"/>
              <a:t> </a:t>
            </a:r>
            <a:r>
              <a:rPr lang="en-US" sz="1600" dirty="0" err="1"/>
              <a:t>det</a:t>
            </a:r>
            <a:r>
              <a:rPr lang="en-US" sz="1600" dirty="0"/>
              <a:t> </a:t>
            </a:r>
            <a:r>
              <a:rPr lang="en-US" sz="1600" dirty="0" err="1"/>
              <a:t>vara</a:t>
            </a:r>
            <a:r>
              <a:rPr lang="en-US" sz="1600" dirty="0"/>
              <a:t> </a:t>
            </a:r>
            <a:r>
              <a:rPr lang="en-US" sz="1600" dirty="0" err="1"/>
              <a:t>bättre</a:t>
            </a:r>
            <a:r>
              <a:rPr lang="en-US" sz="1600" dirty="0"/>
              <a:t> </a:t>
            </a:r>
            <a:r>
              <a:rPr lang="en-US" sz="1600" dirty="0" err="1"/>
              <a:t>att</a:t>
            </a:r>
            <a:r>
              <a:rPr lang="en-US" sz="1600" dirty="0"/>
              <a:t> </a:t>
            </a:r>
            <a:r>
              <a:rPr lang="en-US" sz="1600" dirty="0" err="1"/>
              <a:t>utelämna</a:t>
            </a:r>
            <a:r>
              <a:rPr lang="en-US" sz="1600" dirty="0"/>
              <a:t> </a:t>
            </a:r>
            <a:r>
              <a:rPr lang="en-US" sz="1600" dirty="0" err="1" smtClean="0"/>
              <a:t>bild</a:t>
            </a:r>
            <a:r>
              <a:rPr lang="en-US" sz="1600" dirty="0" smtClean="0"/>
              <a:t>, </a:t>
            </a:r>
            <a:r>
              <a:rPr lang="en-US" sz="1600" dirty="0" err="1"/>
              <a:t>exempelvis</a:t>
            </a:r>
            <a:r>
              <a:rPr lang="en-US" sz="1600" dirty="0"/>
              <a:t> </a:t>
            </a:r>
            <a:r>
              <a:rPr lang="en-US" sz="1600" dirty="0" err="1"/>
              <a:t>om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materialet</a:t>
            </a:r>
            <a:r>
              <a:rPr lang="en-US" sz="1600" dirty="0" smtClean="0"/>
              <a:t> </a:t>
            </a:r>
            <a:r>
              <a:rPr lang="en-US" sz="1600" dirty="0" err="1"/>
              <a:t>innehåller</a:t>
            </a:r>
            <a:r>
              <a:rPr lang="en-US" sz="1600" dirty="0"/>
              <a:t> </a:t>
            </a:r>
            <a:r>
              <a:rPr lang="en-US" sz="1600" dirty="0" err="1"/>
              <a:t>staplar</a:t>
            </a:r>
            <a:r>
              <a:rPr lang="en-US" sz="1600" dirty="0"/>
              <a:t> </a:t>
            </a:r>
            <a:r>
              <a:rPr lang="en-US" sz="1600" dirty="0" err="1"/>
              <a:t>och</a:t>
            </a:r>
            <a:r>
              <a:rPr lang="en-US" sz="1600" dirty="0"/>
              <a:t> diagram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 </a:t>
            </a:r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smtClean="0"/>
              <a:t>I </a:t>
            </a:r>
            <a:r>
              <a:rPr lang="en-US" sz="1600" dirty="0" err="1" smtClean="0"/>
              <a:t>listor</a:t>
            </a:r>
            <a:r>
              <a:rPr lang="en-US" sz="1600" dirty="0" smtClean="0"/>
              <a:t> </a:t>
            </a:r>
            <a:r>
              <a:rPr lang="en-US" sz="1600" dirty="0" err="1" smtClean="0"/>
              <a:t>används</a:t>
            </a:r>
            <a:r>
              <a:rPr lang="en-US" sz="1600" dirty="0" smtClean="0"/>
              <a:t> </a:t>
            </a:r>
            <a:r>
              <a:rPr lang="en-US" sz="1600" dirty="0" err="1" smtClean="0"/>
              <a:t>normalt</a:t>
            </a:r>
            <a:r>
              <a:rPr lang="en-US" sz="1600" dirty="0" smtClean="0"/>
              <a:t> </a:t>
            </a:r>
            <a:r>
              <a:rPr lang="en-US" sz="1600" dirty="0" err="1" smtClean="0"/>
              <a:t>kvadrater</a:t>
            </a:r>
            <a:r>
              <a:rPr lang="en-US" sz="1600" dirty="0" smtClean="0"/>
              <a:t> </a:t>
            </a:r>
            <a:r>
              <a:rPr lang="en-US" sz="1600" dirty="0" err="1" smtClean="0"/>
              <a:t>för</a:t>
            </a:r>
            <a:r>
              <a:rPr lang="en-US" sz="1600" dirty="0" smtClean="0"/>
              <a:t> </a:t>
            </a:r>
            <a:r>
              <a:rPr lang="en-US" sz="1600" dirty="0" err="1" smtClean="0"/>
              <a:t>varje</a:t>
            </a:r>
            <a:r>
              <a:rPr lang="en-US" sz="1600" dirty="0" smtClean="0"/>
              <a:t> </a:t>
            </a:r>
            <a:r>
              <a:rPr lang="en-US" sz="1600" dirty="0" err="1" smtClean="0"/>
              <a:t>punkt</a:t>
            </a:r>
            <a:endParaRPr lang="en-US" sz="1600" dirty="0" smtClean="0"/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err="1" smtClean="0"/>
              <a:t>För</a:t>
            </a:r>
            <a:r>
              <a:rPr lang="en-US" sz="1600" dirty="0" smtClean="0"/>
              <a:t> “</a:t>
            </a:r>
            <a:r>
              <a:rPr lang="en-US" sz="1600" dirty="0" err="1" smtClean="0"/>
              <a:t>rangordning</a:t>
            </a:r>
            <a:r>
              <a:rPr lang="en-US" sz="1600" dirty="0" smtClean="0"/>
              <a:t>” </a:t>
            </a:r>
            <a:r>
              <a:rPr lang="en-US" sz="1600" dirty="0" err="1" smtClean="0"/>
              <a:t>kan</a:t>
            </a:r>
            <a:r>
              <a:rPr lang="en-US" sz="1600" dirty="0" smtClean="0"/>
              <a:t> </a:t>
            </a:r>
            <a:r>
              <a:rPr lang="en-US" sz="1600" dirty="0" err="1" smtClean="0"/>
              <a:t>siffror</a:t>
            </a:r>
            <a:r>
              <a:rPr lang="en-US" sz="1600" dirty="0" smtClean="0"/>
              <a:t> </a:t>
            </a:r>
            <a:r>
              <a:rPr lang="en-US" sz="1600" dirty="0" err="1" smtClean="0"/>
              <a:t>användas</a:t>
            </a: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600" dirty="0"/>
          </a:p>
        </p:txBody>
      </p:sp>
      <p:pic>
        <p:nvPicPr>
          <p:cNvPr id="7" name="Picture 6" descr="balan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0200"/>
            <a:ext cx="2133600" cy="426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a med bildalternativ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86000" y="152400"/>
            <a:ext cx="6400800" cy="1219200"/>
          </a:xfrm>
          <a:prstGeom prst="rect">
            <a:avLst/>
          </a:prstGeom>
        </p:spPr>
        <p:txBody>
          <a:bodyPr anchor="b"/>
          <a:lstStyle/>
          <a:p>
            <a:pPr eaLnBrk="1" hangingPunct="1"/>
            <a:r>
              <a:rPr lang="en-US" sz="2100" smtClean="0">
                <a:solidFill>
                  <a:srgbClr val="777877"/>
                </a:solidFill>
              </a:rPr>
              <a:t>Click to edit Master title style</a:t>
            </a:r>
            <a:endParaRPr lang="en-US" sz="2100" dirty="0">
              <a:solidFill>
                <a:srgbClr val="777877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 userDrawn="1">
            <p:ph type="body" idx="1" hasCustomPrompt="1"/>
          </p:nvPr>
        </p:nvSpPr>
        <p:spPr>
          <a:xfrm>
            <a:off x="2286000" y="1505858"/>
            <a:ext cx="6400800" cy="4953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sz="1600" dirty="0" err="1" smtClean="0"/>
              <a:t>Rubriken</a:t>
            </a:r>
            <a:r>
              <a:rPr lang="en-US" sz="1600" dirty="0" smtClean="0"/>
              <a:t>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Arial Black 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21 pt, </a:t>
            </a:r>
            <a:br>
              <a:rPr lang="en-US" sz="1600" dirty="0" smtClean="0"/>
            </a:br>
            <a:r>
              <a:rPr lang="en-US" sz="1600" dirty="0" err="1" smtClean="0"/>
              <a:t>textfärg</a:t>
            </a:r>
            <a:r>
              <a:rPr lang="en-US" sz="1600" dirty="0" smtClean="0"/>
              <a:t>: </a:t>
            </a:r>
            <a:r>
              <a:rPr lang="en-US" sz="1600" dirty="0" err="1" smtClean="0"/>
              <a:t>grånyans</a:t>
            </a:r>
            <a:r>
              <a:rPr lang="en-US" sz="1600" dirty="0" smtClean="0"/>
              <a:t> med 50% </a:t>
            </a:r>
            <a:r>
              <a:rPr lang="en-US" sz="1600" dirty="0" err="1" smtClean="0"/>
              <a:t>svart</a:t>
            </a:r>
            <a:r>
              <a:rPr lang="en-US" sz="1600" dirty="0" smtClean="0"/>
              <a:t>). Om </a:t>
            </a:r>
            <a:r>
              <a:rPr lang="en-US" sz="1600" dirty="0" err="1" smtClean="0"/>
              <a:t>huvudrubriken</a:t>
            </a:r>
            <a:r>
              <a:rPr lang="en-US" sz="1600" dirty="0" smtClean="0"/>
              <a:t> </a:t>
            </a:r>
            <a:r>
              <a:rPr lang="en-US" sz="1600" dirty="0" err="1" smtClean="0"/>
              <a:t>är</a:t>
            </a:r>
            <a:r>
              <a:rPr lang="en-US" sz="1600" dirty="0" smtClean="0"/>
              <a:t> </a:t>
            </a:r>
            <a:r>
              <a:rPr lang="en-US" sz="1600" dirty="0" err="1" smtClean="0"/>
              <a:t>lång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kan</a:t>
            </a:r>
            <a:r>
              <a:rPr lang="en-US" sz="1600" dirty="0" smtClean="0"/>
              <a:t> den </a:t>
            </a:r>
            <a:r>
              <a:rPr lang="en-US" sz="1600" dirty="0" err="1" smtClean="0"/>
              <a:t>delas</a:t>
            </a:r>
            <a:r>
              <a:rPr lang="en-US" sz="1600" dirty="0" smtClean="0"/>
              <a:t> </a:t>
            </a:r>
            <a:r>
              <a:rPr lang="en-US" sz="1600" dirty="0" err="1" smtClean="0"/>
              <a:t>upp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r>
              <a:rPr lang="en-US" sz="1600" dirty="0" err="1" smtClean="0"/>
              <a:t>två</a:t>
            </a:r>
            <a:r>
              <a:rPr lang="en-US" sz="1600" dirty="0" smtClean="0"/>
              <a:t> </a:t>
            </a:r>
            <a:r>
              <a:rPr lang="en-US" sz="1600" dirty="0" err="1" smtClean="0"/>
              <a:t>rader</a:t>
            </a:r>
            <a:r>
              <a:rPr lang="en-US" sz="1600" dirty="0" smtClean="0"/>
              <a:t>, dock </a:t>
            </a:r>
            <a:r>
              <a:rPr lang="en-US" sz="1600" dirty="0" err="1" smtClean="0"/>
              <a:t>så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underkanten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“</a:t>
            </a:r>
            <a:r>
              <a:rPr lang="en-US" sz="1600" dirty="0" err="1" smtClean="0"/>
              <a:t>textblocket</a:t>
            </a:r>
            <a:r>
              <a:rPr lang="en-US" sz="1600" dirty="0" smtClean="0"/>
              <a:t>” </a:t>
            </a:r>
            <a:r>
              <a:rPr lang="en-US" sz="1600" dirty="0" err="1" smtClean="0"/>
              <a:t>alltid</a:t>
            </a:r>
            <a:r>
              <a:rPr lang="en-US" sz="1600" dirty="0" smtClean="0"/>
              <a:t> </a:t>
            </a:r>
            <a:r>
              <a:rPr lang="en-US" sz="1600" dirty="0" err="1" smtClean="0"/>
              <a:t>ligger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samma</a:t>
            </a:r>
            <a:r>
              <a:rPr lang="en-US" sz="1600" dirty="0" smtClean="0"/>
              <a:t> </a:t>
            </a:r>
            <a:r>
              <a:rPr lang="en-US" sz="1600" dirty="0" err="1" smtClean="0"/>
              <a:t>höjd</a:t>
            </a:r>
            <a:r>
              <a:rPr lang="en-US" sz="1600" dirty="0" smtClean="0"/>
              <a:t> </a:t>
            </a:r>
            <a:r>
              <a:rPr lang="en-US" sz="1600" dirty="0" err="1" smtClean="0"/>
              <a:t>som</a:t>
            </a:r>
            <a:r>
              <a:rPr lang="en-US" sz="1600" dirty="0" smtClean="0"/>
              <a:t> </a:t>
            </a:r>
            <a:r>
              <a:rPr lang="en-US" sz="1600" dirty="0" err="1" smtClean="0"/>
              <a:t>logotypens</a:t>
            </a:r>
            <a:r>
              <a:rPr lang="en-US" sz="1600" dirty="0" smtClean="0"/>
              <a:t> </a:t>
            </a:r>
            <a:r>
              <a:rPr lang="en-US" sz="1600" dirty="0" err="1" smtClean="0"/>
              <a:t>undre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! </a:t>
            </a:r>
            <a:br>
              <a:rPr lang="en-US" sz="1600" dirty="0" smtClean="0"/>
            </a:br>
            <a:r>
              <a:rPr lang="en-US" sz="1600" dirty="0" err="1" smtClean="0"/>
              <a:t>Eventuella</a:t>
            </a:r>
            <a:r>
              <a:rPr lang="en-US" sz="1600" dirty="0" smtClean="0"/>
              <a:t> </a:t>
            </a:r>
            <a:r>
              <a:rPr lang="en-US" sz="1600" dirty="0" err="1" smtClean="0"/>
              <a:t>mellanrubriker</a:t>
            </a:r>
            <a:r>
              <a:rPr lang="en-US" sz="1600" dirty="0" smtClean="0"/>
              <a:t>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Arial Bold 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18pt). </a:t>
            </a:r>
            <a:r>
              <a:rPr lang="en-US" sz="1600" dirty="0" err="1" smtClean="0"/>
              <a:t>Brödtexten</a:t>
            </a:r>
            <a:r>
              <a:rPr lang="en-US" sz="1600" dirty="0" smtClean="0"/>
              <a:t> (=</a:t>
            </a:r>
            <a:r>
              <a:rPr lang="en-US" sz="1600" dirty="0" err="1" smtClean="0"/>
              <a:t>löpande</a:t>
            </a:r>
            <a:r>
              <a:rPr lang="en-US" sz="1600" dirty="0" smtClean="0"/>
              <a:t> </a:t>
            </a:r>
            <a:r>
              <a:rPr lang="en-US" sz="1600" dirty="0" err="1" smtClean="0"/>
              <a:t>texten</a:t>
            </a:r>
            <a:r>
              <a:rPr lang="en-US" sz="1600" dirty="0" smtClean="0"/>
              <a:t>)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Georgia 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16pt). All text </a:t>
            </a:r>
            <a:r>
              <a:rPr lang="en-US" sz="1600" dirty="0" err="1" smtClean="0"/>
              <a:t>är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vänsterjusterad</a:t>
            </a:r>
            <a:r>
              <a:rPr lang="en-US" sz="1600" dirty="0" smtClean="0"/>
              <a:t>. </a:t>
            </a:r>
            <a:r>
              <a:rPr lang="en-US" sz="1600" dirty="0" err="1" smtClean="0"/>
              <a:t>Observera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textblocken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bör</a:t>
            </a:r>
            <a:r>
              <a:rPr lang="en-US" sz="1600" dirty="0" smtClean="0"/>
              <a:t> </a:t>
            </a:r>
            <a:r>
              <a:rPr lang="en-US" sz="1600" dirty="0" err="1" smtClean="0"/>
              <a:t>ligga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linje</a:t>
            </a:r>
            <a:r>
              <a:rPr lang="en-US" sz="1600" dirty="0" smtClean="0"/>
              <a:t> med </a:t>
            </a:r>
            <a:r>
              <a:rPr lang="en-US" sz="1600" dirty="0" err="1" smtClean="0"/>
              <a:t>varandra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 . </a:t>
            </a:r>
            <a:r>
              <a:rPr lang="sv-SE" sz="1600" dirty="0" smtClean="0"/>
              <a:t>Stora textblockets övre </a:t>
            </a:r>
            <a:br>
              <a:rPr lang="sv-SE" sz="1600" dirty="0" smtClean="0"/>
            </a:br>
            <a:r>
              <a:rPr lang="sv-SE" sz="1600" dirty="0" smtClean="0"/>
              <a:t>kant </a:t>
            </a:r>
            <a:r>
              <a:rPr lang="en-US" sz="1600" dirty="0" smtClean="0"/>
              <a:t>(</a:t>
            </a:r>
            <a:r>
              <a:rPr lang="en-US" sz="1600" dirty="0" err="1" smtClean="0"/>
              <a:t>här</a:t>
            </a:r>
            <a:r>
              <a:rPr lang="en-US" sz="1600" dirty="0" smtClean="0"/>
              <a:t> “</a:t>
            </a:r>
            <a:r>
              <a:rPr lang="en-US" sz="1600" dirty="0" err="1" smtClean="0"/>
              <a:t>Mellanrubrik</a:t>
            </a:r>
            <a:r>
              <a:rPr lang="en-US" sz="1600" dirty="0" smtClean="0"/>
              <a:t>”) </a:t>
            </a:r>
            <a:r>
              <a:rPr lang="en-US" sz="1600" dirty="0" err="1" smtClean="0"/>
              <a:t>bör</a:t>
            </a:r>
            <a:r>
              <a:rPr lang="en-US" sz="1600" dirty="0" smtClean="0"/>
              <a:t> </a:t>
            </a:r>
            <a:r>
              <a:rPr lang="en-US" sz="1600" dirty="0" err="1" smtClean="0"/>
              <a:t>ligga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linje</a:t>
            </a:r>
            <a:r>
              <a:rPr lang="en-US" sz="1600" dirty="0" smtClean="0"/>
              <a:t> med </a:t>
            </a:r>
            <a:r>
              <a:rPr lang="en-US" sz="1600" dirty="0" err="1" smtClean="0"/>
              <a:t>bildens</a:t>
            </a:r>
            <a:r>
              <a:rPr lang="en-US" sz="1600" dirty="0" smtClean="0"/>
              <a:t> </a:t>
            </a:r>
            <a:r>
              <a:rPr lang="en-US" sz="1600" dirty="0" err="1" smtClean="0"/>
              <a:t>övre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!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800" b="1" dirty="0" smtClean="0">
              <a:latin typeface="Arial Bold"/>
              <a:cs typeface="Arial Bold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800" b="1" dirty="0" err="1" smtClean="0">
                <a:latin typeface="Arial Bold"/>
                <a:cs typeface="Arial Bold"/>
              </a:rPr>
              <a:t>Mellanrubrik</a:t>
            </a: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600" dirty="0" err="1" smtClean="0"/>
              <a:t>Eventuell</a:t>
            </a:r>
            <a:r>
              <a:rPr lang="en-US" sz="1600" dirty="0" smtClean="0"/>
              <a:t> </a:t>
            </a:r>
            <a:r>
              <a:rPr lang="en-US" sz="1600" dirty="0" err="1" smtClean="0"/>
              <a:t>bild</a:t>
            </a:r>
            <a:r>
              <a:rPr lang="en-US" sz="1600" dirty="0" smtClean="0"/>
              <a:t> </a:t>
            </a:r>
            <a:r>
              <a:rPr lang="en-US" sz="1600" dirty="0" err="1" smtClean="0"/>
              <a:t>placeras</a:t>
            </a:r>
            <a:r>
              <a:rPr lang="en-US" sz="1600" dirty="0" smtClean="0"/>
              <a:t> </a:t>
            </a:r>
            <a:r>
              <a:rPr lang="en-US" sz="1600" dirty="0"/>
              <a:t>till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</a:t>
            </a:r>
            <a:r>
              <a:rPr lang="en-US" sz="1600" dirty="0" smtClean="0"/>
              <a:t> </a:t>
            </a:r>
            <a:r>
              <a:rPr lang="en-US" sz="1600" dirty="0" err="1" smtClean="0"/>
              <a:t>rakt</a:t>
            </a:r>
            <a:r>
              <a:rPr lang="en-US" sz="1600" dirty="0" smtClean="0"/>
              <a:t> under </a:t>
            </a:r>
            <a:r>
              <a:rPr lang="en-US" sz="1600" dirty="0" err="1" smtClean="0"/>
              <a:t>logotypen</a:t>
            </a:r>
            <a:r>
              <a:rPr lang="en-US" sz="1600" dirty="0" smtClean="0"/>
              <a:t>. </a:t>
            </a:r>
            <a:r>
              <a:rPr lang="en-US" sz="1600" dirty="0" err="1" smtClean="0"/>
              <a:t>Bilden</a:t>
            </a:r>
            <a:r>
              <a:rPr lang="en-US" sz="1600" dirty="0" smtClean="0"/>
              <a:t> </a:t>
            </a:r>
            <a:r>
              <a:rPr lang="en-US" sz="1600" dirty="0" err="1" smtClean="0"/>
              <a:t>skall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ha </a:t>
            </a:r>
            <a:r>
              <a:rPr lang="en-US" sz="1600" dirty="0" err="1" smtClean="0"/>
              <a:t>samma</a:t>
            </a:r>
            <a:r>
              <a:rPr lang="en-US" sz="1600" dirty="0" smtClean="0"/>
              <a:t> </a:t>
            </a:r>
            <a:r>
              <a:rPr lang="en-US" sz="1600" dirty="0" err="1" smtClean="0"/>
              <a:t>bredd</a:t>
            </a:r>
            <a:r>
              <a:rPr lang="en-US" sz="1600" dirty="0" smtClean="0"/>
              <a:t> </a:t>
            </a:r>
            <a:r>
              <a:rPr lang="en-US" sz="1600" dirty="0" err="1" smtClean="0"/>
              <a:t>som</a:t>
            </a:r>
            <a:r>
              <a:rPr lang="en-US" sz="1600" dirty="0" smtClean="0"/>
              <a:t> </a:t>
            </a:r>
            <a:r>
              <a:rPr lang="en-US" sz="1600" dirty="0" err="1" smtClean="0"/>
              <a:t>logotypen</a:t>
            </a:r>
            <a:r>
              <a:rPr lang="en-US" sz="1600" dirty="0" smtClean="0"/>
              <a:t>. </a:t>
            </a:r>
            <a:r>
              <a:rPr lang="en-US" sz="1600" dirty="0" err="1" smtClean="0"/>
              <a:t>Bildens</a:t>
            </a:r>
            <a:r>
              <a:rPr lang="en-US" sz="1600" dirty="0" smtClean="0"/>
              <a:t> 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</a:t>
            </a:r>
            <a:r>
              <a:rPr lang="en-US" sz="1600" dirty="0" err="1" smtClean="0"/>
              <a:t>är</a:t>
            </a:r>
            <a:r>
              <a:rPr lang="en-US" sz="1600" dirty="0" smtClean="0"/>
              <a:t> 350x700 </a:t>
            </a:r>
            <a:r>
              <a:rPr lang="en-US" sz="1600" dirty="0" err="1" smtClean="0"/>
              <a:t>pixlar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I </a:t>
            </a:r>
            <a:r>
              <a:rPr lang="en-US" sz="1600" dirty="0" err="1"/>
              <a:t>vissa</a:t>
            </a:r>
            <a:r>
              <a:rPr lang="en-US" sz="1600" dirty="0"/>
              <a:t> fall </a:t>
            </a:r>
            <a:r>
              <a:rPr lang="en-US" sz="1600" dirty="0" err="1"/>
              <a:t>kan</a:t>
            </a:r>
            <a:r>
              <a:rPr lang="en-US" sz="1600" dirty="0"/>
              <a:t> </a:t>
            </a:r>
            <a:r>
              <a:rPr lang="en-US" sz="1600" dirty="0" err="1"/>
              <a:t>det</a:t>
            </a:r>
            <a:r>
              <a:rPr lang="en-US" sz="1600" dirty="0"/>
              <a:t> </a:t>
            </a:r>
            <a:r>
              <a:rPr lang="en-US" sz="1600" dirty="0" err="1"/>
              <a:t>vara</a:t>
            </a:r>
            <a:r>
              <a:rPr lang="en-US" sz="1600" dirty="0"/>
              <a:t> </a:t>
            </a:r>
            <a:r>
              <a:rPr lang="en-US" sz="1600" dirty="0" err="1"/>
              <a:t>bättre</a:t>
            </a:r>
            <a:r>
              <a:rPr lang="en-US" sz="1600" dirty="0"/>
              <a:t> </a:t>
            </a:r>
            <a:r>
              <a:rPr lang="en-US" sz="1600" dirty="0" err="1"/>
              <a:t>att</a:t>
            </a:r>
            <a:r>
              <a:rPr lang="en-US" sz="1600" dirty="0"/>
              <a:t> </a:t>
            </a:r>
            <a:r>
              <a:rPr lang="en-US" sz="1600" dirty="0" err="1"/>
              <a:t>utelämna</a:t>
            </a:r>
            <a:r>
              <a:rPr lang="en-US" sz="1600" dirty="0"/>
              <a:t> </a:t>
            </a:r>
            <a:r>
              <a:rPr lang="en-US" sz="1600" dirty="0" err="1" smtClean="0"/>
              <a:t>bild</a:t>
            </a:r>
            <a:r>
              <a:rPr lang="en-US" sz="1600" dirty="0" smtClean="0"/>
              <a:t>, </a:t>
            </a:r>
            <a:r>
              <a:rPr lang="en-US" sz="1600" dirty="0" err="1"/>
              <a:t>exempelvis</a:t>
            </a:r>
            <a:r>
              <a:rPr lang="en-US" sz="1600" dirty="0"/>
              <a:t> </a:t>
            </a:r>
            <a:r>
              <a:rPr lang="en-US" sz="1600" dirty="0" err="1"/>
              <a:t>om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materialet</a:t>
            </a:r>
            <a:r>
              <a:rPr lang="en-US" sz="1600" dirty="0" smtClean="0"/>
              <a:t> </a:t>
            </a:r>
            <a:r>
              <a:rPr lang="en-US" sz="1600" dirty="0" err="1"/>
              <a:t>innehåller</a:t>
            </a:r>
            <a:r>
              <a:rPr lang="en-US" sz="1600" dirty="0"/>
              <a:t> </a:t>
            </a:r>
            <a:r>
              <a:rPr lang="en-US" sz="1600" dirty="0" err="1"/>
              <a:t>staplar</a:t>
            </a:r>
            <a:r>
              <a:rPr lang="en-US" sz="1600" dirty="0"/>
              <a:t> </a:t>
            </a:r>
            <a:r>
              <a:rPr lang="en-US" sz="1600" dirty="0" err="1"/>
              <a:t>och</a:t>
            </a:r>
            <a:r>
              <a:rPr lang="en-US" sz="1600" dirty="0"/>
              <a:t> diagram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 </a:t>
            </a:r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smtClean="0"/>
              <a:t>I </a:t>
            </a:r>
            <a:r>
              <a:rPr lang="en-US" sz="1600" dirty="0" err="1" smtClean="0"/>
              <a:t>listor</a:t>
            </a:r>
            <a:r>
              <a:rPr lang="en-US" sz="1600" dirty="0" smtClean="0"/>
              <a:t> </a:t>
            </a:r>
            <a:r>
              <a:rPr lang="en-US" sz="1600" dirty="0" err="1" smtClean="0"/>
              <a:t>används</a:t>
            </a:r>
            <a:r>
              <a:rPr lang="en-US" sz="1600" dirty="0" smtClean="0"/>
              <a:t> </a:t>
            </a:r>
            <a:r>
              <a:rPr lang="en-US" sz="1600" dirty="0" err="1" smtClean="0"/>
              <a:t>normalt</a:t>
            </a:r>
            <a:r>
              <a:rPr lang="en-US" sz="1600" dirty="0" smtClean="0"/>
              <a:t> </a:t>
            </a:r>
            <a:r>
              <a:rPr lang="en-US" sz="1600" dirty="0" err="1" smtClean="0"/>
              <a:t>kvadrater</a:t>
            </a:r>
            <a:r>
              <a:rPr lang="en-US" sz="1600" dirty="0" smtClean="0"/>
              <a:t> </a:t>
            </a:r>
            <a:r>
              <a:rPr lang="en-US" sz="1600" dirty="0" err="1" smtClean="0"/>
              <a:t>för</a:t>
            </a:r>
            <a:r>
              <a:rPr lang="en-US" sz="1600" dirty="0" smtClean="0"/>
              <a:t> </a:t>
            </a:r>
            <a:r>
              <a:rPr lang="en-US" sz="1600" dirty="0" err="1" smtClean="0"/>
              <a:t>varje</a:t>
            </a:r>
            <a:r>
              <a:rPr lang="en-US" sz="1600" dirty="0" smtClean="0"/>
              <a:t> </a:t>
            </a:r>
            <a:r>
              <a:rPr lang="en-US" sz="1600" dirty="0" err="1" smtClean="0"/>
              <a:t>punkt</a:t>
            </a:r>
            <a:endParaRPr lang="en-US" sz="1600" dirty="0" smtClean="0"/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err="1" smtClean="0"/>
              <a:t>För</a:t>
            </a:r>
            <a:r>
              <a:rPr lang="en-US" sz="1600" dirty="0" smtClean="0"/>
              <a:t> “</a:t>
            </a:r>
            <a:r>
              <a:rPr lang="en-US" sz="1600" dirty="0" err="1" smtClean="0"/>
              <a:t>rangordning</a:t>
            </a:r>
            <a:r>
              <a:rPr lang="en-US" sz="1600" dirty="0" smtClean="0"/>
              <a:t>” </a:t>
            </a:r>
            <a:r>
              <a:rPr lang="en-US" sz="1600" dirty="0" err="1" smtClean="0"/>
              <a:t>kan</a:t>
            </a:r>
            <a:r>
              <a:rPr lang="en-US" sz="1600" dirty="0" smtClean="0"/>
              <a:t> </a:t>
            </a:r>
            <a:r>
              <a:rPr lang="en-US" sz="1600" dirty="0" err="1" smtClean="0"/>
              <a:t>siffror</a:t>
            </a:r>
            <a:r>
              <a:rPr lang="en-US" sz="1600" dirty="0" smtClean="0"/>
              <a:t> </a:t>
            </a:r>
            <a:r>
              <a:rPr lang="en-US" sz="1600" dirty="0" err="1" smtClean="0"/>
              <a:t>användas</a:t>
            </a: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600" dirty="0"/>
          </a:p>
        </p:txBody>
      </p:sp>
      <p:pic>
        <p:nvPicPr>
          <p:cNvPr id="7" name="Picture 6" descr="ipa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0200"/>
            <a:ext cx="2133600" cy="426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a med bildalternativ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86000" y="152400"/>
            <a:ext cx="6400800" cy="1219200"/>
          </a:xfrm>
          <a:prstGeom prst="rect">
            <a:avLst/>
          </a:prstGeom>
        </p:spPr>
        <p:txBody>
          <a:bodyPr anchor="b"/>
          <a:lstStyle/>
          <a:p>
            <a:pPr eaLnBrk="1" hangingPunct="1"/>
            <a:r>
              <a:rPr lang="en-US" sz="2100" smtClean="0">
                <a:solidFill>
                  <a:srgbClr val="777877"/>
                </a:solidFill>
              </a:rPr>
              <a:t>Click to edit Master title style</a:t>
            </a:r>
            <a:endParaRPr lang="en-US" sz="2100" dirty="0">
              <a:solidFill>
                <a:srgbClr val="777877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 userDrawn="1">
            <p:ph type="body" idx="1" hasCustomPrompt="1"/>
          </p:nvPr>
        </p:nvSpPr>
        <p:spPr>
          <a:xfrm>
            <a:off x="2286000" y="1505858"/>
            <a:ext cx="6400800" cy="4953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sz="1600" dirty="0" err="1" smtClean="0"/>
              <a:t>Rubriken</a:t>
            </a:r>
            <a:r>
              <a:rPr lang="en-US" sz="1600" dirty="0" smtClean="0"/>
              <a:t>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Arial Black 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21 pt, </a:t>
            </a:r>
            <a:br>
              <a:rPr lang="en-US" sz="1600" dirty="0" smtClean="0"/>
            </a:br>
            <a:r>
              <a:rPr lang="en-US" sz="1600" dirty="0" err="1" smtClean="0"/>
              <a:t>textfärg</a:t>
            </a:r>
            <a:r>
              <a:rPr lang="en-US" sz="1600" dirty="0" smtClean="0"/>
              <a:t>: </a:t>
            </a:r>
            <a:r>
              <a:rPr lang="en-US" sz="1600" dirty="0" err="1" smtClean="0"/>
              <a:t>grånyans</a:t>
            </a:r>
            <a:r>
              <a:rPr lang="en-US" sz="1600" dirty="0" smtClean="0"/>
              <a:t> med 50% </a:t>
            </a:r>
            <a:r>
              <a:rPr lang="en-US" sz="1600" dirty="0" err="1" smtClean="0"/>
              <a:t>svart</a:t>
            </a:r>
            <a:r>
              <a:rPr lang="en-US" sz="1600" dirty="0" smtClean="0"/>
              <a:t>). Om </a:t>
            </a:r>
            <a:r>
              <a:rPr lang="en-US" sz="1600" dirty="0" err="1" smtClean="0"/>
              <a:t>huvudrubriken</a:t>
            </a:r>
            <a:r>
              <a:rPr lang="en-US" sz="1600" dirty="0" smtClean="0"/>
              <a:t> </a:t>
            </a:r>
            <a:r>
              <a:rPr lang="en-US" sz="1600" dirty="0" err="1" smtClean="0"/>
              <a:t>är</a:t>
            </a:r>
            <a:r>
              <a:rPr lang="en-US" sz="1600" dirty="0" smtClean="0"/>
              <a:t> </a:t>
            </a:r>
            <a:r>
              <a:rPr lang="en-US" sz="1600" dirty="0" err="1" smtClean="0"/>
              <a:t>lång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kan</a:t>
            </a:r>
            <a:r>
              <a:rPr lang="en-US" sz="1600" dirty="0" smtClean="0"/>
              <a:t> den </a:t>
            </a:r>
            <a:r>
              <a:rPr lang="en-US" sz="1600" dirty="0" err="1" smtClean="0"/>
              <a:t>delas</a:t>
            </a:r>
            <a:r>
              <a:rPr lang="en-US" sz="1600" dirty="0" smtClean="0"/>
              <a:t> </a:t>
            </a:r>
            <a:r>
              <a:rPr lang="en-US" sz="1600" dirty="0" err="1" smtClean="0"/>
              <a:t>upp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r>
              <a:rPr lang="en-US" sz="1600" dirty="0" err="1" smtClean="0"/>
              <a:t>två</a:t>
            </a:r>
            <a:r>
              <a:rPr lang="en-US" sz="1600" dirty="0" smtClean="0"/>
              <a:t> </a:t>
            </a:r>
            <a:r>
              <a:rPr lang="en-US" sz="1600" dirty="0" err="1" smtClean="0"/>
              <a:t>rader</a:t>
            </a:r>
            <a:r>
              <a:rPr lang="en-US" sz="1600" dirty="0" smtClean="0"/>
              <a:t>, dock </a:t>
            </a:r>
            <a:r>
              <a:rPr lang="en-US" sz="1600" dirty="0" err="1" smtClean="0"/>
              <a:t>så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underkanten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“</a:t>
            </a:r>
            <a:r>
              <a:rPr lang="en-US" sz="1600" dirty="0" err="1" smtClean="0"/>
              <a:t>textblocket</a:t>
            </a:r>
            <a:r>
              <a:rPr lang="en-US" sz="1600" dirty="0" smtClean="0"/>
              <a:t>” </a:t>
            </a:r>
            <a:r>
              <a:rPr lang="en-US" sz="1600" dirty="0" err="1" smtClean="0"/>
              <a:t>alltid</a:t>
            </a:r>
            <a:r>
              <a:rPr lang="en-US" sz="1600" dirty="0" smtClean="0"/>
              <a:t> </a:t>
            </a:r>
            <a:r>
              <a:rPr lang="en-US" sz="1600" dirty="0" err="1" smtClean="0"/>
              <a:t>ligger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samma</a:t>
            </a:r>
            <a:r>
              <a:rPr lang="en-US" sz="1600" dirty="0" smtClean="0"/>
              <a:t> </a:t>
            </a:r>
            <a:r>
              <a:rPr lang="en-US" sz="1600" dirty="0" err="1" smtClean="0"/>
              <a:t>höjd</a:t>
            </a:r>
            <a:r>
              <a:rPr lang="en-US" sz="1600" dirty="0" smtClean="0"/>
              <a:t> </a:t>
            </a:r>
            <a:r>
              <a:rPr lang="en-US" sz="1600" dirty="0" err="1" smtClean="0"/>
              <a:t>som</a:t>
            </a:r>
            <a:r>
              <a:rPr lang="en-US" sz="1600" dirty="0" smtClean="0"/>
              <a:t> </a:t>
            </a:r>
            <a:r>
              <a:rPr lang="en-US" sz="1600" dirty="0" err="1" smtClean="0"/>
              <a:t>logotypens</a:t>
            </a:r>
            <a:r>
              <a:rPr lang="en-US" sz="1600" dirty="0" smtClean="0"/>
              <a:t> </a:t>
            </a:r>
            <a:r>
              <a:rPr lang="en-US" sz="1600" dirty="0" err="1" smtClean="0"/>
              <a:t>undre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! </a:t>
            </a:r>
            <a:br>
              <a:rPr lang="en-US" sz="1600" dirty="0" smtClean="0"/>
            </a:br>
            <a:r>
              <a:rPr lang="en-US" sz="1600" dirty="0" err="1" smtClean="0"/>
              <a:t>Eventuella</a:t>
            </a:r>
            <a:r>
              <a:rPr lang="en-US" sz="1600" dirty="0" smtClean="0"/>
              <a:t> </a:t>
            </a:r>
            <a:r>
              <a:rPr lang="en-US" sz="1600" dirty="0" err="1" smtClean="0"/>
              <a:t>mellanrubriker</a:t>
            </a:r>
            <a:r>
              <a:rPr lang="en-US" sz="1600" dirty="0" smtClean="0"/>
              <a:t>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Arial Bold 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18pt). </a:t>
            </a:r>
            <a:r>
              <a:rPr lang="en-US" sz="1600" dirty="0" err="1" smtClean="0"/>
              <a:t>Brödtexten</a:t>
            </a:r>
            <a:r>
              <a:rPr lang="en-US" sz="1600" dirty="0" smtClean="0"/>
              <a:t> (=</a:t>
            </a:r>
            <a:r>
              <a:rPr lang="en-US" sz="1600" dirty="0" err="1" smtClean="0"/>
              <a:t>löpande</a:t>
            </a:r>
            <a:r>
              <a:rPr lang="en-US" sz="1600" dirty="0" smtClean="0"/>
              <a:t> </a:t>
            </a:r>
            <a:r>
              <a:rPr lang="en-US" sz="1600" dirty="0" err="1" smtClean="0"/>
              <a:t>texten</a:t>
            </a:r>
            <a:r>
              <a:rPr lang="en-US" sz="1600" dirty="0" smtClean="0"/>
              <a:t>)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Georgia 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16pt). All text </a:t>
            </a:r>
            <a:r>
              <a:rPr lang="en-US" sz="1600" dirty="0" err="1" smtClean="0"/>
              <a:t>är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vänsterjusterad</a:t>
            </a:r>
            <a:r>
              <a:rPr lang="en-US" sz="1600" dirty="0" smtClean="0"/>
              <a:t>. </a:t>
            </a:r>
            <a:r>
              <a:rPr lang="en-US" sz="1600" dirty="0" err="1" smtClean="0"/>
              <a:t>Observera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textblocken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bör</a:t>
            </a:r>
            <a:r>
              <a:rPr lang="en-US" sz="1600" dirty="0" smtClean="0"/>
              <a:t> </a:t>
            </a:r>
            <a:r>
              <a:rPr lang="en-US" sz="1600" dirty="0" err="1" smtClean="0"/>
              <a:t>ligga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linje</a:t>
            </a:r>
            <a:r>
              <a:rPr lang="en-US" sz="1600" dirty="0" smtClean="0"/>
              <a:t> med </a:t>
            </a:r>
            <a:r>
              <a:rPr lang="en-US" sz="1600" dirty="0" err="1" smtClean="0"/>
              <a:t>varandra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 . </a:t>
            </a:r>
            <a:r>
              <a:rPr lang="sv-SE" sz="1600" dirty="0" smtClean="0"/>
              <a:t>Stora textblockets övre </a:t>
            </a:r>
            <a:br>
              <a:rPr lang="sv-SE" sz="1600" dirty="0" smtClean="0"/>
            </a:br>
            <a:r>
              <a:rPr lang="sv-SE" sz="1600" dirty="0" smtClean="0"/>
              <a:t>kant </a:t>
            </a:r>
            <a:r>
              <a:rPr lang="en-US" sz="1600" dirty="0" smtClean="0"/>
              <a:t>(</a:t>
            </a:r>
            <a:r>
              <a:rPr lang="en-US" sz="1600" dirty="0" err="1" smtClean="0"/>
              <a:t>här</a:t>
            </a:r>
            <a:r>
              <a:rPr lang="en-US" sz="1600" dirty="0" smtClean="0"/>
              <a:t> “</a:t>
            </a:r>
            <a:r>
              <a:rPr lang="en-US" sz="1600" dirty="0" err="1" smtClean="0"/>
              <a:t>Mellanrubrik</a:t>
            </a:r>
            <a:r>
              <a:rPr lang="en-US" sz="1600" dirty="0" smtClean="0"/>
              <a:t>”) </a:t>
            </a:r>
            <a:r>
              <a:rPr lang="en-US" sz="1600" dirty="0" err="1" smtClean="0"/>
              <a:t>bör</a:t>
            </a:r>
            <a:r>
              <a:rPr lang="en-US" sz="1600" dirty="0" smtClean="0"/>
              <a:t> </a:t>
            </a:r>
            <a:r>
              <a:rPr lang="en-US" sz="1600" dirty="0" err="1" smtClean="0"/>
              <a:t>ligga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linje</a:t>
            </a:r>
            <a:r>
              <a:rPr lang="en-US" sz="1600" dirty="0" smtClean="0"/>
              <a:t> med </a:t>
            </a:r>
            <a:r>
              <a:rPr lang="en-US" sz="1600" dirty="0" err="1" smtClean="0"/>
              <a:t>bildens</a:t>
            </a:r>
            <a:r>
              <a:rPr lang="en-US" sz="1600" dirty="0" smtClean="0"/>
              <a:t> </a:t>
            </a:r>
            <a:r>
              <a:rPr lang="en-US" sz="1600" dirty="0" err="1" smtClean="0"/>
              <a:t>övre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!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800" b="1" dirty="0" smtClean="0">
              <a:latin typeface="Arial Bold"/>
              <a:cs typeface="Arial Bold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800" b="1" dirty="0" err="1" smtClean="0">
                <a:latin typeface="Arial Bold"/>
                <a:cs typeface="Arial Bold"/>
              </a:rPr>
              <a:t>Mellanrubrik</a:t>
            </a: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600" dirty="0" err="1" smtClean="0"/>
              <a:t>Eventuell</a:t>
            </a:r>
            <a:r>
              <a:rPr lang="en-US" sz="1600" dirty="0" smtClean="0"/>
              <a:t> </a:t>
            </a:r>
            <a:r>
              <a:rPr lang="en-US" sz="1600" dirty="0" err="1" smtClean="0"/>
              <a:t>bild</a:t>
            </a:r>
            <a:r>
              <a:rPr lang="en-US" sz="1600" dirty="0" smtClean="0"/>
              <a:t> </a:t>
            </a:r>
            <a:r>
              <a:rPr lang="en-US" sz="1600" dirty="0" err="1" smtClean="0"/>
              <a:t>placeras</a:t>
            </a:r>
            <a:r>
              <a:rPr lang="en-US" sz="1600" dirty="0" smtClean="0"/>
              <a:t> </a:t>
            </a:r>
            <a:r>
              <a:rPr lang="en-US" sz="1600" dirty="0"/>
              <a:t>till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</a:t>
            </a:r>
            <a:r>
              <a:rPr lang="en-US" sz="1600" dirty="0" smtClean="0"/>
              <a:t> </a:t>
            </a:r>
            <a:r>
              <a:rPr lang="en-US" sz="1600" dirty="0" err="1" smtClean="0"/>
              <a:t>rakt</a:t>
            </a:r>
            <a:r>
              <a:rPr lang="en-US" sz="1600" dirty="0" smtClean="0"/>
              <a:t> under </a:t>
            </a:r>
            <a:r>
              <a:rPr lang="en-US" sz="1600" dirty="0" err="1" smtClean="0"/>
              <a:t>logotypen</a:t>
            </a:r>
            <a:r>
              <a:rPr lang="en-US" sz="1600" dirty="0" smtClean="0"/>
              <a:t>. </a:t>
            </a:r>
            <a:r>
              <a:rPr lang="en-US" sz="1600" dirty="0" err="1" smtClean="0"/>
              <a:t>Bilden</a:t>
            </a:r>
            <a:r>
              <a:rPr lang="en-US" sz="1600" dirty="0" smtClean="0"/>
              <a:t> </a:t>
            </a:r>
            <a:r>
              <a:rPr lang="en-US" sz="1600" dirty="0" err="1" smtClean="0"/>
              <a:t>skall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ha </a:t>
            </a:r>
            <a:r>
              <a:rPr lang="en-US" sz="1600" dirty="0" err="1" smtClean="0"/>
              <a:t>samma</a:t>
            </a:r>
            <a:r>
              <a:rPr lang="en-US" sz="1600" dirty="0" smtClean="0"/>
              <a:t> </a:t>
            </a:r>
            <a:r>
              <a:rPr lang="en-US" sz="1600" dirty="0" err="1" smtClean="0"/>
              <a:t>bredd</a:t>
            </a:r>
            <a:r>
              <a:rPr lang="en-US" sz="1600" dirty="0" smtClean="0"/>
              <a:t> </a:t>
            </a:r>
            <a:r>
              <a:rPr lang="en-US" sz="1600" dirty="0" err="1" smtClean="0"/>
              <a:t>som</a:t>
            </a:r>
            <a:r>
              <a:rPr lang="en-US" sz="1600" dirty="0" smtClean="0"/>
              <a:t> </a:t>
            </a:r>
            <a:r>
              <a:rPr lang="en-US" sz="1600" dirty="0" err="1" smtClean="0"/>
              <a:t>logotypen</a:t>
            </a:r>
            <a:r>
              <a:rPr lang="en-US" sz="1600" dirty="0" smtClean="0"/>
              <a:t>. </a:t>
            </a:r>
            <a:r>
              <a:rPr lang="en-US" sz="1600" dirty="0" err="1" smtClean="0"/>
              <a:t>Bildens</a:t>
            </a:r>
            <a:r>
              <a:rPr lang="en-US" sz="1600" dirty="0" smtClean="0"/>
              <a:t> 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</a:t>
            </a:r>
            <a:r>
              <a:rPr lang="en-US" sz="1600" dirty="0" err="1" smtClean="0"/>
              <a:t>är</a:t>
            </a:r>
            <a:r>
              <a:rPr lang="en-US" sz="1600" dirty="0" smtClean="0"/>
              <a:t> 350x700 </a:t>
            </a:r>
            <a:r>
              <a:rPr lang="en-US" sz="1600" dirty="0" err="1" smtClean="0"/>
              <a:t>pixlar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I </a:t>
            </a:r>
            <a:r>
              <a:rPr lang="en-US" sz="1600" dirty="0" err="1"/>
              <a:t>vissa</a:t>
            </a:r>
            <a:r>
              <a:rPr lang="en-US" sz="1600" dirty="0"/>
              <a:t> fall </a:t>
            </a:r>
            <a:r>
              <a:rPr lang="en-US" sz="1600" dirty="0" err="1"/>
              <a:t>kan</a:t>
            </a:r>
            <a:r>
              <a:rPr lang="en-US" sz="1600" dirty="0"/>
              <a:t> </a:t>
            </a:r>
            <a:r>
              <a:rPr lang="en-US" sz="1600" dirty="0" err="1"/>
              <a:t>det</a:t>
            </a:r>
            <a:r>
              <a:rPr lang="en-US" sz="1600" dirty="0"/>
              <a:t> </a:t>
            </a:r>
            <a:r>
              <a:rPr lang="en-US" sz="1600" dirty="0" err="1"/>
              <a:t>vara</a:t>
            </a:r>
            <a:r>
              <a:rPr lang="en-US" sz="1600" dirty="0"/>
              <a:t> </a:t>
            </a:r>
            <a:r>
              <a:rPr lang="en-US" sz="1600" dirty="0" err="1"/>
              <a:t>bättre</a:t>
            </a:r>
            <a:r>
              <a:rPr lang="en-US" sz="1600" dirty="0"/>
              <a:t> </a:t>
            </a:r>
            <a:r>
              <a:rPr lang="en-US" sz="1600" dirty="0" err="1"/>
              <a:t>att</a:t>
            </a:r>
            <a:r>
              <a:rPr lang="en-US" sz="1600" dirty="0"/>
              <a:t> </a:t>
            </a:r>
            <a:r>
              <a:rPr lang="en-US" sz="1600" dirty="0" err="1"/>
              <a:t>utelämna</a:t>
            </a:r>
            <a:r>
              <a:rPr lang="en-US" sz="1600" dirty="0"/>
              <a:t> </a:t>
            </a:r>
            <a:r>
              <a:rPr lang="en-US" sz="1600" dirty="0" err="1" smtClean="0"/>
              <a:t>bild</a:t>
            </a:r>
            <a:r>
              <a:rPr lang="en-US" sz="1600" dirty="0" smtClean="0"/>
              <a:t>, </a:t>
            </a:r>
            <a:r>
              <a:rPr lang="en-US" sz="1600" dirty="0" err="1"/>
              <a:t>exempelvis</a:t>
            </a:r>
            <a:r>
              <a:rPr lang="en-US" sz="1600" dirty="0"/>
              <a:t> </a:t>
            </a:r>
            <a:r>
              <a:rPr lang="en-US" sz="1600" dirty="0" err="1"/>
              <a:t>om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materialet</a:t>
            </a:r>
            <a:r>
              <a:rPr lang="en-US" sz="1600" dirty="0" smtClean="0"/>
              <a:t> </a:t>
            </a:r>
            <a:r>
              <a:rPr lang="en-US" sz="1600" dirty="0" err="1"/>
              <a:t>innehåller</a:t>
            </a:r>
            <a:r>
              <a:rPr lang="en-US" sz="1600" dirty="0"/>
              <a:t> </a:t>
            </a:r>
            <a:r>
              <a:rPr lang="en-US" sz="1600" dirty="0" err="1"/>
              <a:t>staplar</a:t>
            </a:r>
            <a:r>
              <a:rPr lang="en-US" sz="1600" dirty="0"/>
              <a:t> </a:t>
            </a:r>
            <a:r>
              <a:rPr lang="en-US" sz="1600" dirty="0" err="1"/>
              <a:t>och</a:t>
            </a:r>
            <a:r>
              <a:rPr lang="en-US" sz="1600" dirty="0"/>
              <a:t> diagram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 </a:t>
            </a:r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smtClean="0"/>
              <a:t>I </a:t>
            </a:r>
            <a:r>
              <a:rPr lang="en-US" sz="1600" dirty="0" err="1" smtClean="0"/>
              <a:t>listor</a:t>
            </a:r>
            <a:r>
              <a:rPr lang="en-US" sz="1600" dirty="0" smtClean="0"/>
              <a:t> </a:t>
            </a:r>
            <a:r>
              <a:rPr lang="en-US" sz="1600" dirty="0" err="1" smtClean="0"/>
              <a:t>används</a:t>
            </a:r>
            <a:r>
              <a:rPr lang="en-US" sz="1600" dirty="0" smtClean="0"/>
              <a:t> </a:t>
            </a:r>
            <a:r>
              <a:rPr lang="en-US" sz="1600" dirty="0" err="1" smtClean="0"/>
              <a:t>normalt</a:t>
            </a:r>
            <a:r>
              <a:rPr lang="en-US" sz="1600" dirty="0" smtClean="0"/>
              <a:t> </a:t>
            </a:r>
            <a:r>
              <a:rPr lang="en-US" sz="1600" dirty="0" err="1" smtClean="0"/>
              <a:t>kvadrater</a:t>
            </a:r>
            <a:r>
              <a:rPr lang="en-US" sz="1600" dirty="0" smtClean="0"/>
              <a:t> </a:t>
            </a:r>
            <a:r>
              <a:rPr lang="en-US" sz="1600" dirty="0" err="1" smtClean="0"/>
              <a:t>för</a:t>
            </a:r>
            <a:r>
              <a:rPr lang="en-US" sz="1600" dirty="0" smtClean="0"/>
              <a:t> </a:t>
            </a:r>
            <a:r>
              <a:rPr lang="en-US" sz="1600" dirty="0" err="1" smtClean="0"/>
              <a:t>varje</a:t>
            </a:r>
            <a:r>
              <a:rPr lang="en-US" sz="1600" dirty="0" smtClean="0"/>
              <a:t> </a:t>
            </a:r>
            <a:r>
              <a:rPr lang="en-US" sz="1600" dirty="0" err="1" smtClean="0"/>
              <a:t>punkt</a:t>
            </a:r>
            <a:endParaRPr lang="en-US" sz="1600" dirty="0" smtClean="0"/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err="1" smtClean="0"/>
              <a:t>För</a:t>
            </a:r>
            <a:r>
              <a:rPr lang="en-US" sz="1600" dirty="0" smtClean="0"/>
              <a:t> “</a:t>
            </a:r>
            <a:r>
              <a:rPr lang="en-US" sz="1600" dirty="0" err="1" smtClean="0"/>
              <a:t>rangordning</a:t>
            </a:r>
            <a:r>
              <a:rPr lang="en-US" sz="1600" dirty="0" smtClean="0"/>
              <a:t>” </a:t>
            </a:r>
            <a:r>
              <a:rPr lang="en-US" sz="1600" dirty="0" err="1" smtClean="0"/>
              <a:t>kan</a:t>
            </a:r>
            <a:r>
              <a:rPr lang="en-US" sz="1600" dirty="0" smtClean="0"/>
              <a:t> </a:t>
            </a:r>
            <a:r>
              <a:rPr lang="en-US" sz="1600" dirty="0" err="1" smtClean="0"/>
              <a:t>siffror</a:t>
            </a:r>
            <a:r>
              <a:rPr lang="en-US" sz="1600" dirty="0" smtClean="0"/>
              <a:t> </a:t>
            </a:r>
            <a:r>
              <a:rPr lang="en-US" sz="1600" dirty="0" err="1" smtClean="0"/>
              <a:t>användas</a:t>
            </a: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600" dirty="0"/>
          </a:p>
        </p:txBody>
      </p:sp>
      <p:pic>
        <p:nvPicPr>
          <p:cNvPr id="7" name="Picture 6" descr="stake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0200"/>
            <a:ext cx="2133600" cy="426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6400800" cy="1219200"/>
          </a:xfrm>
          <a:prstGeom prst="rect">
            <a:avLst/>
          </a:prstGeom>
        </p:spPr>
        <p:txBody>
          <a:bodyPr anchor="b"/>
          <a:lstStyle/>
          <a:p>
            <a:pPr eaLnBrk="1" hangingPunct="1"/>
            <a:r>
              <a:rPr lang="en-US" sz="2100" smtClean="0">
                <a:solidFill>
                  <a:srgbClr val="777877"/>
                </a:solidFill>
              </a:rPr>
              <a:t>Click to edit Master title style</a:t>
            </a:r>
            <a:endParaRPr lang="en-US" sz="2100" dirty="0">
              <a:solidFill>
                <a:srgbClr val="777877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2286000" y="1505858"/>
            <a:ext cx="6400800" cy="4953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sz="1600" dirty="0" err="1" smtClean="0"/>
              <a:t>Rubriken</a:t>
            </a:r>
            <a:r>
              <a:rPr lang="en-US" sz="1600" dirty="0" smtClean="0"/>
              <a:t>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Arial Black 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21 pt, </a:t>
            </a:r>
            <a:br>
              <a:rPr lang="en-US" sz="1600" dirty="0" smtClean="0"/>
            </a:br>
            <a:r>
              <a:rPr lang="en-US" sz="1600" dirty="0" err="1" smtClean="0"/>
              <a:t>textfärg</a:t>
            </a:r>
            <a:r>
              <a:rPr lang="en-US" sz="1600" dirty="0" smtClean="0"/>
              <a:t>: </a:t>
            </a:r>
            <a:r>
              <a:rPr lang="en-US" sz="1600" dirty="0" err="1" smtClean="0"/>
              <a:t>grånyans</a:t>
            </a:r>
            <a:r>
              <a:rPr lang="en-US" sz="1600" dirty="0" smtClean="0"/>
              <a:t> med 50% </a:t>
            </a:r>
            <a:r>
              <a:rPr lang="en-US" sz="1600" dirty="0" err="1" smtClean="0"/>
              <a:t>svart</a:t>
            </a:r>
            <a:r>
              <a:rPr lang="en-US" sz="1600" dirty="0" smtClean="0"/>
              <a:t>). Om </a:t>
            </a:r>
            <a:r>
              <a:rPr lang="en-US" sz="1600" dirty="0" err="1" smtClean="0"/>
              <a:t>huvudrubriken</a:t>
            </a:r>
            <a:r>
              <a:rPr lang="en-US" sz="1600" dirty="0" smtClean="0"/>
              <a:t> </a:t>
            </a:r>
            <a:r>
              <a:rPr lang="en-US" sz="1600" dirty="0" err="1" smtClean="0"/>
              <a:t>är</a:t>
            </a:r>
            <a:r>
              <a:rPr lang="en-US" sz="1600" dirty="0" smtClean="0"/>
              <a:t> </a:t>
            </a:r>
            <a:r>
              <a:rPr lang="en-US" sz="1600" dirty="0" err="1" smtClean="0"/>
              <a:t>lång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kan</a:t>
            </a:r>
            <a:r>
              <a:rPr lang="en-US" sz="1600" dirty="0" smtClean="0"/>
              <a:t> den </a:t>
            </a:r>
            <a:r>
              <a:rPr lang="en-US" sz="1600" dirty="0" err="1" smtClean="0"/>
              <a:t>delas</a:t>
            </a:r>
            <a:r>
              <a:rPr lang="en-US" sz="1600" dirty="0" smtClean="0"/>
              <a:t> </a:t>
            </a:r>
            <a:r>
              <a:rPr lang="en-US" sz="1600" dirty="0" err="1" smtClean="0"/>
              <a:t>upp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r>
              <a:rPr lang="en-US" sz="1600" dirty="0" err="1" smtClean="0"/>
              <a:t>två</a:t>
            </a:r>
            <a:r>
              <a:rPr lang="en-US" sz="1600" dirty="0" smtClean="0"/>
              <a:t> </a:t>
            </a:r>
            <a:r>
              <a:rPr lang="en-US" sz="1600" dirty="0" err="1" smtClean="0"/>
              <a:t>rader</a:t>
            </a:r>
            <a:r>
              <a:rPr lang="en-US" sz="1600" dirty="0" smtClean="0"/>
              <a:t>, dock </a:t>
            </a:r>
            <a:r>
              <a:rPr lang="en-US" sz="1600" dirty="0" err="1" smtClean="0"/>
              <a:t>så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underkanten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“</a:t>
            </a:r>
            <a:r>
              <a:rPr lang="en-US" sz="1600" dirty="0" err="1" smtClean="0"/>
              <a:t>textblocket</a:t>
            </a:r>
            <a:r>
              <a:rPr lang="en-US" sz="1600" dirty="0" smtClean="0"/>
              <a:t>” </a:t>
            </a:r>
            <a:r>
              <a:rPr lang="en-US" sz="1600" dirty="0" err="1" smtClean="0"/>
              <a:t>alltid</a:t>
            </a:r>
            <a:r>
              <a:rPr lang="en-US" sz="1600" dirty="0" smtClean="0"/>
              <a:t> </a:t>
            </a:r>
            <a:r>
              <a:rPr lang="en-US" sz="1600" dirty="0" err="1" smtClean="0"/>
              <a:t>ligger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samma</a:t>
            </a:r>
            <a:r>
              <a:rPr lang="en-US" sz="1600" dirty="0" smtClean="0"/>
              <a:t> </a:t>
            </a:r>
            <a:r>
              <a:rPr lang="en-US" sz="1600" dirty="0" err="1" smtClean="0"/>
              <a:t>höjd</a:t>
            </a:r>
            <a:r>
              <a:rPr lang="en-US" sz="1600" dirty="0" smtClean="0"/>
              <a:t> </a:t>
            </a:r>
            <a:r>
              <a:rPr lang="en-US" sz="1600" dirty="0" err="1" smtClean="0"/>
              <a:t>som</a:t>
            </a:r>
            <a:r>
              <a:rPr lang="en-US" sz="1600" dirty="0" smtClean="0"/>
              <a:t> </a:t>
            </a:r>
            <a:r>
              <a:rPr lang="en-US" sz="1600" dirty="0" err="1" smtClean="0"/>
              <a:t>logotypens</a:t>
            </a:r>
            <a:r>
              <a:rPr lang="en-US" sz="1600" dirty="0" smtClean="0"/>
              <a:t> </a:t>
            </a:r>
            <a:r>
              <a:rPr lang="en-US" sz="1600" dirty="0" err="1" smtClean="0"/>
              <a:t>undre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! </a:t>
            </a:r>
            <a:br>
              <a:rPr lang="en-US" sz="1600" dirty="0" smtClean="0"/>
            </a:br>
            <a:r>
              <a:rPr lang="en-US" sz="1600" dirty="0" err="1" smtClean="0"/>
              <a:t>Eventuella</a:t>
            </a:r>
            <a:r>
              <a:rPr lang="en-US" sz="1600" dirty="0" smtClean="0"/>
              <a:t> </a:t>
            </a:r>
            <a:r>
              <a:rPr lang="en-US" sz="1600" dirty="0" err="1" smtClean="0"/>
              <a:t>mellanrubriker</a:t>
            </a:r>
            <a:r>
              <a:rPr lang="en-US" sz="1600" dirty="0" smtClean="0"/>
              <a:t>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Arial Bold 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18pt). </a:t>
            </a:r>
            <a:r>
              <a:rPr lang="en-US" sz="1600" dirty="0" err="1" smtClean="0"/>
              <a:t>Brödtexten</a:t>
            </a:r>
            <a:r>
              <a:rPr lang="en-US" sz="1600" dirty="0" smtClean="0"/>
              <a:t> (=</a:t>
            </a:r>
            <a:r>
              <a:rPr lang="en-US" sz="1600" dirty="0" err="1" smtClean="0"/>
              <a:t>löpande</a:t>
            </a:r>
            <a:r>
              <a:rPr lang="en-US" sz="1600" dirty="0" smtClean="0"/>
              <a:t> </a:t>
            </a:r>
            <a:r>
              <a:rPr lang="en-US" sz="1600" dirty="0" err="1" smtClean="0"/>
              <a:t>texten</a:t>
            </a:r>
            <a:r>
              <a:rPr lang="en-US" sz="1600" dirty="0" smtClean="0"/>
              <a:t>)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Georgia 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16pt). All text </a:t>
            </a:r>
            <a:r>
              <a:rPr lang="en-US" sz="1600" dirty="0" err="1" smtClean="0"/>
              <a:t>är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vänsterjusterad</a:t>
            </a:r>
            <a:r>
              <a:rPr lang="en-US" sz="1600" dirty="0" smtClean="0"/>
              <a:t>. </a:t>
            </a:r>
            <a:r>
              <a:rPr lang="en-US" sz="1600" dirty="0" err="1" smtClean="0"/>
              <a:t>Observera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textblocken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bör</a:t>
            </a:r>
            <a:r>
              <a:rPr lang="en-US" sz="1600" dirty="0" smtClean="0"/>
              <a:t> </a:t>
            </a:r>
            <a:r>
              <a:rPr lang="en-US" sz="1600" dirty="0" err="1" smtClean="0"/>
              <a:t>ligga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linje</a:t>
            </a:r>
            <a:r>
              <a:rPr lang="en-US" sz="1600" dirty="0" smtClean="0"/>
              <a:t> med </a:t>
            </a:r>
            <a:r>
              <a:rPr lang="en-US" sz="1600" dirty="0" err="1" smtClean="0"/>
              <a:t>varandra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 . </a:t>
            </a:r>
            <a:r>
              <a:rPr lang="sv-SE" sz="1600" dirty="0" smtClean="0"/>
              <a:t>Stora textblockets övre </a:t>
            </a:r>
            <a:br>
              <a:rPr lang="sv-SE" sz="1600" dirty="0" smtClean="0"/>
            </a:br>
            <a:r>
              <a:rPr lang="sv-SE" sz="1600" dirty="0" smtClean="0"/>
              <a:t>kant </a:t>
            </a:r>
            <a:r>
              <a:rPr lang="en-US" sz="1600" dirty="0" smtClean="0"/>
              <a:t>(</a:t>
            </a:r>
            <a:r>
              <a:rPr lang="en-US" sz="1600" dirty="0" err="1" smtClean="0"/>
              <a:t>här</a:t>
            </a:r>
            <a:r>
              <a:rPr lang="en-US" sz="1600" dirty="0" smtClean="0"/>
              <a:t> “</a:t>
            </a:r>
            <a:r>
              <a:rPr lang="en-US" sz="1600" dirty="0" err="1" smtClean="0"/>
              <a:t>Mellanrubrik</a:t>
            </a:r>
            <a:r>
              <a:rPr lang="en-US" sz="1600" dirty="0" smtClean="0"/>
              <a:t>”) </a:t>
            </a:r>
            <a:r>
              <a:rPr lang="en-US" sz="1600" dirty="0" err="1" smtClean="0"/>
              <a:t>bör</a:t>
            </a:r>
            <a:r>
              <a:rPr lang="en-US" sz="1600" dirty="0" smtClean="0"/>
              <a:t> </a:t>
            </a:r>
            <a:r>
              <a:rPr lang="en-US" sz="1600" dirty="0" err="1" smtClean="0"/>
              <a:t>ligga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linje</a:t>
            </a:r>
            <a:r>
              <a:rPr lang="en-US" sz="1600" dirty="0" smtClean="0"/>
              <a:t> med </a:t>
            </a:r>
            <a:r>
              <a:rPr lang="en-US" sz="1600" dirty="0" err="1" smtClean="0"/>
              <a:t>bildens</a:t>
            </a:r>
            <a:r>
              <a:rPr lang="en-US" sz="1600" dirty="0" smtClean="0"/>
              <a:t> </a:t>
            </a:r>
            <a:r>
              <a:rPr lang="en-US" sz="1600" dirty="0" err="1" smtClean="0"/>
              <a:t>övre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!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800" b="1" dirty="0" smtClean="0">
              <a:latin typeface="Arial Bold"/>
              <a:cs typeface="Arial Bold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800" b="1" dirty="0" err="1" smtClean="0">
                <a:latin typeface="Arial Bold"/>
                <a:cs typeface="Arial Bold"/>
              </a:rPr>
              <a:t>Mellanrubrik</a:t>
            </a: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600" dirty="0" err="1" smtClean="0"/>
              <a:t>Eventuell</a:t>
            </a:r>
            <a:r>
              <a:rPr lang="en-US" sz="1600" dirty="0" smtClean="0"/>
              <a:t> </a:t>
            </a:r>
            <a:r>
              <a:rPr lang="en-US" sz="1600" dirty="0" err="1" smtClean="0"/>
              <a:t>bild</a:t>
            </a:r>
            <a:r>
              <a:rPr lang="en-US" sz="1600" dirty="0" smtClean="0"/>
              <a:t> </a:t>
            </a:r>
            <a:r>
              <a:rPr lang="en-US" sz="1600" dirty="0" err="1" smtClean="0"/>
              <a:t>placeras</a:t>
            </a:r>
            <a:r>
              <a:rPr lang="en-US" sz="1600" dirty="0" smtClean="0"/>
              <a:t> </a:t>
            </a:r>
            <a:r>
              <a:rPr lang="en-US" sz="1600" dirty="0"/>
              <a:t>till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</a:t>
            </a:r>
            <a:r>
              <a:rPr lang="en-US" sz="1600" dirty="0" smtClean="0"/>
              <a:t> </a:t>
            </a:r>
            <a:r>
              <a:rPr lang="en-US" sz="1600" dirty="0" err="1" smtClean="0"/>
              <a:t>rakt</a:t>
            </a:r>
            <a:r>
              <a:rPr lang="en-US" sz="1600" dirty="0" smtClean="0"/>
              <a:t> under </a:t>
            </a:r>
            <a:r>
              <a:rPr lang="en-US" sz="1600" dirty="0" err="1" smtClean="0"/>
              <a:t>logotypen</a:t>
            </a:r>
            <a:r>
              <a:rPr lang="en-US" sz="1600" dirty="0" smtClean="0"/>
              <a:t>. </a:t>
            </a:r>
            <a:r>
              <a:rPr lang="en-US" sz="1600" dirty="0" err="1" smtClean="0"/>
              <a:t>Bilden</a:t>
            </a:r>
            <a:r>
              <a:rPr lang="en-US" sz="1600" dirty="0" smtClean="0"/>
              <a:t> </a:t>
            </a:r>
            <a:r>
              <a:rPr lang="en-US" sz="1600" dirty="0" err="1" smtClean="0"/>
              <a:t>skall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ha </a:t>
            </a:r>
            <a:r>
              <a:rPr lang="en-US" sz="1600" dirty="0" err="1" smtClean="0"/>
              <a:t>samma</a:t>
            </a:r>
            <a:r>
              <a:rPr lang="en-US" sz="1600" dirty="0" smtClean="0"/>
              <a:t> </a:t>
            </a:r>
            <a:r>
              <a:rPr lang="en-US" sz="1600" dirty="0" err="1" smtClean="0"/>
              <a:t>bredd</a:t>
            </a:r>
            <a:r>
              <a:rPr lang="en-US" sz="1600" dirty="0" smtClean="0"/>
              <a:t> </a:t>
            </a:r>
            <a:r>
              <a:rPr lang="en-US" sz="1600" dirty="0" err="1" smtClean="0"/>
              <a:t>som</a:t>
            </a:r>
            <a:r>
              <a:rPr lang="en-US" sz="1600" dirty="0" smtClean="0"/>
              <a:t> </a:t>
            </a:r>
            <a:r>
              <a:rPr lang="en-US" sz="1600" dirty="0" err="1" smtClean="0"/>
              <a:t>logotypen</a:t>
            </a:r>
            <a:r>
              <a:rPr lang="en-US" sz="1600" dirty="0" smtClean="0"/>
              <a:t>. </a:t>
            </a:r>
            <a:r>
              <a:rPr lang="en-US" sz="1600" dirty="0" err="1" smtClean="0"/>
              <a:t>Bildens</a:t>
            </a:r>
            <a:r>
              <a:rPr lang="en-US" sz="1600" dirty="0" smtClean="0"/>
              <a:t> 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</a:t>
            </a:r>
            <a:r>
              <a:rPr lang="en-US" sz="1600" dirty="0" err="1" smtClean="0"/>
              <a:t>är</a:t>
            </a:r>
            <a:r>
              <a:rPr lang="en-US" sz="1600" dirty="0" smtClean="0"/>
              <a:t> 350x700 </a:t>
            </a:r>
            <a:r>
              <a:rPr lang="en-US" sz="1600" dirty="0" err="1" smtClean="0"/>
              <a:t>pixlar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I </a:t>
            </a:r>
            <a:r>
              <a:rPr lang="en-US" sz="1600" dirty="0" err="1"/>
              <a:t>vissa</a:t>
            </a:r>
            <a:r>
              <a:rPr lang="en-US" sz="1600" dirty="0"/>
              <a:t> fall </a:t>
            </a:r>
            <a:r>
              <a:rPr lang="en-US" sz="1600" dirty="0" err="1"/>
              <a:t>kan</a:t>
            </a:r>
            <a:r>
              <a:rPr lang="en-US" sz="1600" dirty="0"/>
              <a:t> </a:t>
            </a:r>
            <a:r>
              <a:rPr lang="en-US" sz="1600" dirty="0" err="1"/>
              <a:t>det</a:t>
            </a:r>
            <a:r>
              <a:rPr lang="en-US" sz="1600" dirty="0"/>
              <a:t> </a:t>
            </a:r>
            <a:r>
              <a:rPr lang="en-US" sz="1600" dirty="0" err="1"/>
              <a:t>vara</a:t>
            </a:r>
            <a:r>
              <a:rPr lang="en-US" sz="1600" dirty="0"/>
              <a:t> </a:t>
            </a:r>
            <a:r>
              <a:rPr lang="en-US" sz="1600" dirty="0" err="1"/>
              <a:t>bättre</a:t>
            </a:r>
            <a:r>
              <a:rPr lang="en-US" sz="1600" dirty="0"/>
              <a:t> </a:t>
            </a:r>
            <a:r>
              <a:rPr lang="en-US" sz="1600" dirty="0" err="1"/>
              <a:t>att</a:t>
            </a:r>
            <a:r>
              <a:rPr lang="en-US" sz="1600" dirty="0"/>
              <a:t> </a:t>
            </a:r>
            <a:r>
              <a:rPr lang="en-US" sz="1600" dirty="0" err="1"/>
              <a:t>utelämna</a:t>
            </a:r>
            <a:r>
              <a:rPr lang="en-US" sz="1600" dirty="0"/>
              <a:t> </a:t>
            </a:r>
            <a:r>
              <a:rPr lang="en-US" sz="1600" dirty="0" err="1" smtClean="0"/>
              <a:t>bild</a:t>
            </a:r>
            <a:r>
              <a:rPr lang="en-US" sz="1600" dirty="0" smtClean="0"/>
              <a:t>, </a:t>
            </a:r>
            <a:r>
              <a:rPr lang="en-US" sz="1600" dirty="0" err="1"/>
              <a:t>exempelvis</a:t>
            </a:r>
            <a:r>
              <a:rPr lang="en-US" sz="1600" dirty="0"/>
              <a:t> </a:t>
            </a:r>
            <a:r>
              <a:rPr lang="en-US" sz="1600" dirty="0" err="1"/>
              <a:t>om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materialet</a:t>
            </a:r>
            <a:r>
              <a:rPr lang="en-US" sz="1600" dirty="0" smtClean="0"/>
              <a:t> </a:t>
            </a:r>
            <a:r>
              <a:rPr lang="en-US" sz="1600" dirty="0" err="1"/>
              <a:t>innehåller</a:t>
            </a:r>
            <a:r>
              <a:rPr lang="en-US" sz="1600" dirty="0"/>
              <a:t> </a:t>
            </a:r>
            <a:r>
              <a:rPr lang="en-US" sz="1600" dirty="0" err="1"/>
              <a:t>staplar</a:t>
            </a:r>
            <a:r>
              <a:rPr lang="en-US" sz="1600" dirty="0"/>
              <a:t> </a:t>
            </a:r>
            <a:r>
              <a:rPr lang="en-US" sz="1600" dirty="0" err="1"/>
              <a:t>och</a:t>
            </a:r>
            <a:r>
              <a:rPr lang="en-US" sz="1600" dirty="0"/>
              <a:t> diagram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 </a:t>
            </a:r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smtClean="0"/>
              <a:t>I </a:t>
            </a:r>
            <a:r>
              <a:rPr lang="en-US" sz="1600" dirty="0" err="1" smtClean="0"/>
              <a:t>listor</a:t>
            </a:r>
            <a:r>
              <a:rPr lang="en-US" sz="1600" dirty="0" smtClean="0"/>
              <a:t> </a:t>
            </a:r>
            <a:r>
              <a:rPr lang="en-US" sz="1600" dirty="0" err="1" smtClean="0"/>
              <a:t>används</a:t>
            </a:r>
            <a:r>
              <a:rPr lang="en-US" sz="1600" dirty="0" smtClean="0"/>
              <a:t> </a:t>
            </a:r>
            <a:r>
              <a:rPr lang="en-US" sz="1600" dirty="0" err="1" smtClean="0"/>
              <a:t>normalt</a:t>
            </a:r>
            <a:r>
              <a:rPr lang="en-US" sz="1600" dirty="0" smtClean="0"/>
              <a:t> </a:t>
            </a:r>
            <a:r>
              <a:rPr lang="en-US" sz="1600" dirty="0" err="1" smtClean="0"/>
              <a:t>kvadrater</a:t>
            </a:r>
            <a:r>
              <a:rPr lang="en-US" sz="1600" dirty="0" smtClean="0"/>
              <a:t> </a:t>
            </a:r>
            <a:r>
              <a:rPr lang="en-US" sz="1600" dirty="0" err="1" smtClean="0"/>
              <a:t>för</a:t>
            </a:r>
            <a:r>
              <a:rPr lang="en-US" sz="1600" dirty="0" smtClean="0"/>
              <a:t> </a:t>
            </a:r>
            <a:r>
              <a:rPr lang="en-US" sz="1600" dirty="0" err="1" smtClean="0"/>
              <a:t>varje</a:t>
            </a:r>
            <a:r>
              <a:rPr lang="en-US" sz="1600" dirty="0" smtClean="0"/>
              <a:t> </a:t>
            </a:r>
            <a:r>
              <a:rPr lang="en-US" sz="1600" dirty="0" err="1" smtClean="0"/>
              <a:t>punkt</a:t>
            </a:r>
            <a:endParaRPr lang="en-US" sz="1600" dirty="0" smtClean="0"/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err="1" smtClean="0"/>
              <a:t>För</a:t>
            </a:r>
            <a:r>
              <a:rPr lang="en-US" sz="1600" dirty="0" smtClean="0"/>
              <a:t> “</a:t>
            </a:r>
            <a:r>
              <a:rPr lang="en-US" sz="1600" dirty="0" err="1" smtClean="0"/>
              <a:t>rangordning</a:t>
            </a:r>
            <a:r>
              <a:rPr lang="en-US" sz="1600" dirty="0" smtClean="0"/>
              <a:t>” </a:t>
            </a:r>
            <a:r>
              <a:rPr lang="en-US" sz="1600" dirty="0" err="1" smtClean="0"/>
              <a:t>kan</a:t>
            </a:r>
            <a:r>
              <a:rPr lang="en-US" sz="1600" dirty="0" smtClean="0"/>
              <a:t> </a:t>
            </a:r>
            <a:r>
              <a:rPr lang="en-US" sz="1600" dirty="0" err="1" smtClean="0"/>
              <a:t>siffror</a:t>
            </a:r>
            <a:r>
              <a:rPr lang="en-US" sz="1600" dirty="0" smtClean="0"/>
              <a:t> </a:t>
            </a:r>
            <a:r>
              <a:rPr lang="en-US" sz="1600" dirty="0" err="1" smtClean="0"/>
              <a:t>användas</a:t>
            </a: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600" dirty="0"/>
          </a:p>
        </p:txBody>
      </p:sp>
      <p:sp>
        <p:nvSpPr>
          <p:cNvPr id="6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F7BFD55-3C14-47C5-86F3-F50F812CBF05}" type="slidenum">
              <a:rPr lang="sv-FI" smtClean="0"/>
              <a:pPr/>
              <a:t>‹#›</a:t>
            </a:fld>
            <a:endParaRPr lang="sv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a med tom bild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600200"/>
            <a:ext cx="2116717" cy="4240440"/>
          </a:xfrm>
          <a:prstGeom prst="rect">
            <a:avLst/>
          </a:prstGeom>
        </p:spPr>
        <p:txBody>
          <a:bodyPr vert="horz"/>
          <a:lstStyle>
            <a:lvl1pPr marL="0" indent="0" algn="ctr">
              <a:spcAft>
                <a:spcPts val="0"/>
              </a:spcAft>
              <a:buFontTx/>
              <a:buNone/>
              <a:defRPr sz="1200" baseline="0"/>
            </a:lvl1pPr>
          </a:lstStyle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6400800" cy="1219200"/>
          </a:xfrm>
          <a:prstGeom prst="rect">
            <a:avLst/>
          </a:prstGeom>
        </p:spPr>
        <p:txBody>
          <a:bodyPr anchor="b"/>
          <a:lstStyle/>
          <a:p>
            <a:pPr eaLnBrk="1" hangingPunct="1"/>
            <a:r>
              <a:rPr lang="en-US" sz="2100" smtClean="0">
                <a:solidFill>
                  <a:srgbClr val="777877"/>
                </a:solidFill>
              </a:rPr>
              <a:t>Click to edit Master title style</a:t>
            </a:r>
            <a:endParaRPr lang="en-US" sz="2100" dirty="0">
              <a:solidFill>
                <a:srgbClr val="777877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2286000" y="1505858"/>
            <a:ext cx="6400800" cy="4953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sz="1600" dirty="0" err="1" smtClean="0"/>
              <a:t>Rubriken</a:t>
            </a:r>
            <a:r>
              <a:rPr lang="en-US" sz="1600" dirty="0" smtClean="0"/>
              <a:t>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Arial Black 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21 pt, </a:t>
            </a:r>
            <a:br>
              <a:rPr lang="en-US" sz="1600" dirty="0" smtClean="0"/>
            </a:br>
            <a:r>
              <a:rPr lang="en-US" sz="1600" dirty="0" err="1" smtClean="0"/>
              <a:t>textfärg</a:t>
            </a:r>
            <a:r>
              <a:rPr lang="en-US" sz="1600" dirty="0" smtClean="0"/>
              <a:t>: </a:t>
            </a:r>
            <a:r>
              <a:rPr lang="en-US" sz="1600" dirty="0" err="1" smtClean="0"/>
              <a:t>grånyans</a:t>
            </a:r>
            <a:r>
              <a:rPr lang="en-US" sz="1600" dirty="0" smtClean="0"/>
              <a:t> med 50% </a:t>
            </a:r>
            <a:r>
              <a:rPr lang="en-US" sz="1600" dirty="0" err="1" smtClean="0"/>
              <a:t>svart</a:t>
            </a:r>
            <a:r>
              <a:rPr lang="en-US" sz="1600" dirty="0" smtClean="0"/>
              <a:t>). Om </a:t>
            </a:r>
            <a:r>
              <a:rPr lang="en-US" sz="1600" dirty="0" err="1" smtClean="0"/>
              <a:t>huvudrubriken</a:t>
            </a:r>
            <a:r>
              <a:rPr lang="en-US" sz="1600" dirty="0" smtClean="0"/>
              <a:t> </a:t>
            </a:r>
            <a:r>
              <a:rPr lang="en-US" sz="1600" dirty="0" err="1" smtClean="0"/>
              <a:t>är</a:t>
            </a:r>
            <a:r>
              <a:rPr lang="en-US" sz="1600" dirty="0" smtClean="0"/>
              <a:t> </a:t>
            </a:r>
            <a:r>
              <a:rPr lang="en-US" sz="1600" dirty="0" err="1" smtClean="0"/>
              <a:t>lång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kan</a:t>
            </a:r>
            <a:r>
              <a:rPr lang="en-US" sz="1600" dirty="0" smtClean="0"/>
              <a:t> den </a:t>
            </a:r>
            <a:r>
              <a:rPr lang="en-US" sz="1600" dirty="0" err="1" smtClean="0"/>
              <a:t>delas</a:t>
            </a:r>
            <a:r>
              <a:rPr lang="en-US" sz="1600" dirty="0" smtClean="0"/>
              <a:t> </a:t>
            </a:r>
            <a:r>
              <a:rPr lang="en-US" sz="1600" dirty="0" err="1" smtClean="0"/>
              <a:t>upp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r>
              <a:rPr lang="en-US" sz="1600" dirty="0" err="1" smtClean="0"/>
              <a:t>två</a:t>
            </a:r>
            <a:r>
              <a:rPr lang="en-US" sz="1600" dirty="0" smtClean="0"/>
              <a:t> </a:t>
            </a:r>
            <a:r>
              <a:rPr lang="en-US" sz="1600" dirty="0" err="1" smtClean="0"/>
              <a:t>rader</a:t>
            </a:r>
            <a:r>
              <a:rPr lang="en-US" sz="1600" dirty="0" smtClean="0"/>
              <a:t>, dock </a:t>
            </a:r>
            <a:r>
              <a:rPr lang="en-US" sz="1600" dirty="0" err="1" smtClean="0"/>
              <a:t>så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underkanten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“</a:t>
            </a:r>
            <a:r>
              <a:rPr lang="en-US" sz="1600" dirty="0" err="1" smtClean="0"/>
              <a:t>textblocket</a:t>
            </a:r>
            <a:r>
              <a:rPr lang="en-US" sz="1600" dirty="0" smtClean="0"/>
              <a:t>” </a:t>
            </a:r>
            <a:r>
              <a:rPr lang="en-US" sz="1600" dirty="0" err="1" smtClean="0"/>
              <a:t>alltid</a:t>
            </a:r>
            <a:r>
              <a:rPr lang="en-US" sz="1600" dirty="0" smtClean="0"/>
              <a:t> </a:t>
            </a:r>
            <a:r>
              <a:rPr lang="en-US" sz="1600" dirty="0" err="1" smtClean="0"/>
              <a:t>ligger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samma</a:t>
            </a:r>
            <a:r>
              <a:rPr lang="en-US" sz="1600" dirty="0" smtClean="0"/>
              <a:t> </a:t>
            </a:r>
            <a:r>
              <a:rPr lang="en-US" sz="1600" dirty="0" err="1" smtClean="0"/>
              <a:t>höjd</a:t>
            </a:r>
            <a:r>
              <a:rPr lang="en-US" sz="1600" dirty="0" smtClean="0"/>
              <a:t> </a:t>
            </a:r>
            <a:r>
              <a:rPr lang="en-US" sz="1600" dirty="0" err="1" smtClean="0"/>
              <a:t>som</a:t>
            </a:r>
            <a:r>
              <a:rPr lang="en-US" sz="1600" dirty="0" smtClean="0"/>
              <a:t> </a:t>
            </a:r>
            <a:r>
              <a:rPr lang="en-US" sz="1600" dirty="0" err="1" smtClean="0"/>
              <a:t>logotypens</a:t>
            </a:r>
            <a:r>
              <a:rPr lang="en-US" sz="1600" dirty="0" smtClean="0"/>
              <a:t> </a:t>
            </a:r>
            <a:r>
              <a:rPr lang="en-US" sz="1600" dirty="0" err="1" smtClean="0"/>
              <a:t>undre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! </a:t>
            </a:r>
            <a:br>
              <a:rPr lang="en-US" sz="1600" dirty="0" smtClean="0"/>
            </a:br>
            <a:r>
              <a:rPr lang="en-US" sz="1600" dirty="0" err="1" smtClean="0"/>
              <a:t>Eventuella</a:t>
            </a:r>
            <a:r>
              <a:rPr lang="en-US" sz="1600" dirty="0" smtClean="0"/>
              <a:t> </a:t>
            </a:r>
            <a:r>
              <a:rPr lang="en-US" sz="1600" dirty="0" err="1" smtClean="0"/>
              <a:t>mellanrubriker</a:t>
            </a:r>
            <a:r>
              <a:rPr lang="en-US" sz="1600" dirty="0" smtClean="0"/>
              <a:t>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Arial Bold 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18pt). </a:t>
            </a:r>
            <a:r>
              <a:rPr lang="en-US" sz="1600" dirty="0" err="1" smtClean="0"/>
              <a:t>Brödtexten</a:t>
            </a:r>
            <a:r>
              <a:rPr lang="en-US" sz="1600" dirty="0" smtClean="0"/>
              <a:t> (=</a:t>
            </a:r>
            <a:r>
              <a:rPr lang="en-US" sz="1600" dirty="0" err="1" smtClean="0"/>
              <a:t>löpande</a:t>
            </a:r>
            <a:r>
              <a:rPr lang="en-US" sz="1600" dirty="0" smtClean="0"/>
              <a:t> </a:t>
            </a:r>
            <a:r>
              <a:rPr lang="en-US" sz="1600" dirty="0" err="1" smtClean="0"/>
              <a:t>texten</a:t>
            </a:r>
            <a:r>
              <a:rPr lang="en-US" sz="1600" dirty="0" smtClean="0"/>
              <a:t>) </a:t>
            </a:r>
            <a:r>
              <a:rPr lang="en-US" sz="1600" dirty="0" err="1" smtClean="0"/>
              <a:t>skrivs</a:t>
            </a:r>
            <a:r>
              <a:rPr lang="en-US" sz="1600" dirty="0" smtClean="0"/>
              <a:t> med </a:t>
            </a:r>
            <a:r>
              <a:rPr lang="en-US" sz="1600" dirty="0" err="1" smtClean="0"/>
              <a:t>typsnittet</a:t>
            </a:r>
            <a:r>
              <a:rPr lang="en-US" sz="1600" dirty="0" smtClean="0"/>
              <a:t> Georgia 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16pt). All text </a:t>
            </a:r>
            <a:r>
              <a:rPr lang="en-US" sz="1600" dirty="0" err="1" smtClean="0"/>
              <a:t>är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vänsterjusterad</a:t>
            </a:r>
            <a:r>
              <a:rPr lang="en-US" sz="1600" dirty="0" smtClean="0"/>
              <a:t>. </a:t>
            </a:r>
            <a:r>
              <a:rPr lang="en-US" sz="1600" dirty="0" err="1" smtClean="0"/>
              <a:t>Observera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textblocken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bör</a:t>
            </a:r>
            <a:r>
              <a:rPr lang="en-US" sz="1600" dirty="0" smtClean="0"/>
              <a:t> </a:t>
            </a:r>
            <a:r>
              <a:rPr lang="en-US" sz="1600" dirty="0" err="1" smtClean="0"/>
              <a:t>ligga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linje</a:t>
            </a:r>
            <a:r>
              <a:rPr lang="en-US" sz="1600" dirty="0" smtClean="0"/>
              <a:t> med </a:t>
            </a:r>
            <a:r>
              <a:rPr lang="en-US" sz="1600" dirty="0" err="1" smtClean="0"/>
              <a:t>varandra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 . </a:t>
            </a:r>
            <a:r>
              <a:rPr lang="sv-SE" sz="1600" dirty="0" smtClean="0"/>
              <a:t>Stora textblockets övre </a:t>
            </a:r>
            <a:br>
              <a:rPr lang="sv-SE" sz="1600" dirty="0" smtClean="0"/>
            </a:br>
            <a:r>
              <a:rPr lang="sv-SE" sz="1600" dirty="0" smtClean="0"/>
              <a:t>kant </a:t>
            </a:r>
            <a:r>
              <a:rPr lang="en-US" sz="1600" dirty="0" smtClean="0"/>
              <a:t>(</a:t>
            </a:r>
            <a:r>
              <a:rPr lang="en-US" sz="1600" dirty="0" err="1" smtClean="0"/>
              <a:t>här</a:t>
            </a:r>
            <a:r>
              <a:rPr lang="en-US" sz="1600" dirty="0" smtClean="0"/>
              <a:t> “</a:t>
            </a:r>
            <a:r>
              <a:rPr lang="en-US" sz="1600" dirty="0" err="1" smtClean="0"/>
              <a:t>Mellanrubrik</a:t>
            </a:r>
            <a:r>
              <a:rPr lang="en-US" sz="1600" dirty="0" smtClean="0"/>
              <a:t>”) </a:t>
            </a:r>
            <a:r>
              <a:rPr lang="en-US" sz="1600" dirty="0" err="1" smtClean="0"/>
              <a:t>bör</a:t>
            </a:r>
            <a:r>
              <a:rPr lang="en-US" sz="1600" dirty="0" smtClean="0"/>
              <a:t> </a:t>
            </a:r>
            <a:r>
              <a:rPr lang="en-US" sz="1600" dirty="0" err="1" smtClean="0"/>
              <a:t>ligga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linje</a:t>
            </a:r>
            <a:r>
              <a:rPr lang="en-US" sz="1600" dirty="0" smtClean="0"/>
              <a:t> med </a:t>
            </a:r>
            <a:r>
              <a:rPr lang="en-US" sz="1600" dirty="0" err="1" smtClean="0"/>
              <a:t>bildens</a:t>
            </a:r>
            <a:r>
              <a:rPr lang="en-US" sz="1600" dirty="0" smtClean="0"/>
              <a:t> </a:t>
            </a:r>
            <a:r>
              <a:rPr lang="en-US" sz="1600" dirty="0" err="1" smtClean="0"/>
              <a:t>övre</a:t>
            </a:r>
            <a:r>
              <a:rPr lang="en-US" sz="1600" dirty="0" smtClean="0"/>
              <a:t> </a:t>
            </a:r>
            <a:r>
              <a:rPr lang="en-US" sz="1600" dirty="0" err="1" smtClean="0"/>
              <a:t>kant</a:t>
            </a:r>
            <a:r>
              <a:rPr lang="en-US" sz="1600" dirty="0" smtClean="0"/>
              <a:t>!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800" b="1" dirty="0" smtClean="0">
              <a:latin typeface="Arial Bold"/>
              <a:cs typeface="Arial Bold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800" b="1" dirty="0" err="1" smtClean="0">
                <a:latin typeface="Arial Bold"/>
                <a:cs typeface="Arial Bold"/>
              </a:rPr>
              <a:t>Mellanrubrik</a:t>
            </a: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600" dirty="0" err="1" smtClean="0"/>
              <a:t>Eventuell</a:t>
            </a:r>
            <a:r>
              <a:rPr lang="en-US" sz="1600" dirty="0" smtClean="0"/>
              <a:t> </a:t>
            </a:r>
            <a:r>
              <a:rPr lang="en-US" sz="1600" dirty="0" err="1" smtClean="0"/>
              <a:t>bild</a:t>
            </a:r>
            <a:r>
              <a:rPr lang="en-US" sz="1600" dirty="0" smtClean="0"/>
              <a:t> </a:t>
            </a:r>
            <a:r>
              <a:rPr lang="en-US" sz="1600" dirty="0" err="1" smtClean="0"/>
              <a:t>placeras</a:t>
            </a:r>
            <a:r>
              <a:rPr lang="en-US" sz="1600" dirty="0" smtClean="0"/>
              <a:t> </a:t>
            </a:r>
            <a:r>
              <a:rPr lang="en-US" sz="1600" dirty="0"/>
              <a:t>till</a:t>
            </a:r>
            <a:r>
              <a:rPr lang="en-US" sz="1600" dirty="0" smtClean="0"/>
              <a:t> </a:t>
            </a:r>
            <a:r>
              <a:rPr lang="en-US" sz="1600" dirty="0" err="1" smtClean="0"/>
              <a:t>vänster</a:t>
            </a:r>
            <a:r>
              <a:rPr lang="en-US" sz="1600" dirty="0" smtClean="0"/>
              <a:t> </a:t>
            </a:r>
            <a:r>
              <a:rPr lang="en-US" sz="1600" dirty="0" err="1" smtClean="0"/>
              <a:t>rakt</a:t>
            </a:r>
            <a:r>
              <a:rPr lang="en-US" sz="1600" dirty="0" smtClean="0"/>
              <a:t> under </a:t>
            </a:r>
            <a:r>
              <a:rPr lang="en-US" sz="1600" dirty="0" err="1" smtClean="0"/>
              <a:t>logotypen</a:t>
            </a:r>
            <a:r>
              <a:rPr lang="en-US" sz="1600" dirty="0" smtClean="0"/>
              <a:t>. </a:t>
            </a:r>
            <a:r>
              <a:rPr lang="en-US" sz="1600" dirty="0" err="1" smtClean="0"/>
              <a:t>Bilden</a:t>
            </a:r>
            <a:r>
              <a:rPr lang="en-US" sz="1600" dirty="0" smtClean="0"/>
              <a:t> </a:t>
            </a:r>
            <a:r>
              <a:rPr lang="en-US" sz="1600" dirty="0" err="1" smtClean="0"/>
              <a:t>skall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ha </a:t>
            </a:r>
            <a:r>
              <a:rPr lang="en-US" sz="1600" dirty="0" err="1" smtClean="0"/>
              <a:t>samma</a:t>
            </a:r>
            <a:r>
              <a:rPr lang="en-US" sz="1600" dirty="0" smtClean="0"/>
              <a:t> </a:t>
            </a:r>
            <a:r>
              <a:rPr lang="en-US" sz="1600" dirty="0" err="1" smtClean="0"/>
              <a:t>bredd</a:t>
            </a:r>
            <a:r>
              <a:rPr lang="en-US" sz="1600" dirty="0" smtClean="0"/>
              <a:t> </a:t>
            </a:r>
            <a:r>
              <a:rPr lang="en-US" sz="1600" dirty="0" err="1" smtClean="0"/>
              <a:t>som</a:t>
            </a:r>
            <a:r>
              <a:rPr lang="en-US" sz="1600" dirty="0" smtClean="0"/>
              <a:t> </a:t>
            </a:r>
            <a:r>
              <a:rPr lang="en-US" sz="1600" dirty="0" err="1" smtClean="0"/>
              <a:t>logotypen</a:t>
            </a:r>
            <a:r>
              <a:rPr lang="en-US" sz="1600" dirty="0" smtClean="0"/>
              <a:t>. </a:t>
            </a:r>
            <a:r>
              <a:rPr lang="en-US" sz="1600" dirty="0" err="1" smtClean="0"/>
              <a:t>Bildens</a:t>
            </a:r>
            <a:r>
              <a:rPr lang="en-US" sz="1600" dirty="0" smtClean="0"/>
              <a:t> 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</a:t>
            </a:r>
            <a:r>
              <a:rPr lang="en-US" sz="1600" dirty="0" err="1" smtClean="0"/>
              <a:t>är</a:t>
            </a:r>
            <a:r>
              <a:rPr lang="en-US" sz="1600" dirty="0" smtClean="0"/>
              <a:t> 350x700 </a:t>
            </a:r>
            <a:r>
              <a:rPr lang="en-US" sz="1600" dirty="0" err="1" smtClean="0"/>
              <a:t>pixlar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I </a:t>
            </a:r>
            <a:r>
              <a:rPr lang="en-US" sz="1600" dirty="0" err="1"/>
              <a:t>vissa</a:t>
            </a:r>
            <a:r>
              <a:rPr lang="en-US" sz="1600" dirty="0"/>
              <a:t> fall </a:t>
            </a:r>
            <a:r>
              <a:rPr lang="en-US" sz="1600" dirty="0" err="1"/>
              <a:t>kan</a:t>
            </a:r>
            <a:r>
              <a:rPr lang="en-US" sz="1600" dirty="0"/>
              <a:t> </a:t>
            </a:r>
            <a:r>
              <a:rPr lang="en-US" sz="1600" dirty="0" err="1"/>
              <a:t>det</a:t>
            </a:r>
            <a:r>
              <a:rPr lang="en-US" sz="1600" dirty="0"/>
              <a:t> </a:t>
            </a:r>
            <a:r>
              <a:rPr lang="en-US" sz="1600" dirty="0" err="1"/>
              <a:t>vara</a:t>
            </a:r>
            <a:r>
              <a:rPr lang="en-US" sz="1600" dirty="0"/>
              <a:t> </a:t>
            </a:r>
            <a:r>
              <a:rPr lang="en-US" sz="1600" dirty="0" err="1"/>
              <a:t>bättre</a:t>
            </a:r>
            <a:r>
              <a:rPr lang="en-US" sz="1600" dirty="0"/>
              <a:t> </a:t>
            </a:r>
            <a:r>
              <a:rPr lang="en-US" sz="1600" dirty="0" err="1"/>
              <a:t>att</a:t>
            </a:r>
            <a:r>
              <a:rPr lang="en-US" sz="1600" dirty="0"/>
              <a:t> </a:t>
            </a:r>
            <a:r>
              <a:rPr lang="en-US" sz="1600" dirty="0" err="1"/>
              <a:t>utelämna</a:t>
            </a:r>
            <a:r>
              <a:rPr lang="en-US" sz="1600" dirty="0"/>
              <a:t> </a:t>
            </a:r>
            <a:r>
              <a:rPr lang="en-US" sz="1600" dirty="0" err="1" smtClean="0"/>
              <a:t>bild</a:t>
            </a:r>
            <a:r>
              <a:rPr lang="en-US" sz="1600" dirty="0" smtClean="0"/>
              <a:t>, </a:t>
            </a:r>
            <a:r>
              <a:rPr lang="en-US" sz="1600" dirty="0" err="1"/>
              <a:t>exempelvis</a:t>
            </a:r>
            <a:r>
              <a:rPr lang="en-US" sz="1600" dirty="0"/>
              <a:t> </a:t>
            </a:r>
            <a:r>
              <a:rPr lang="en-US" sz="1600" dirty="0" err="1"/>
              <a:t>om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materialet</a:t>
            </a:r>
            <a:r>
              <a:rPr lang="en-US" sz="1600" dirty="0" smtClean="0"/>
              <a:t> </a:t>
            </a:r>
            <a:r>
              <a:rPr lang="en-US" sz="1600" dirty="0" err="1"/>
              <a:t>innehåller</a:t>
            </a:r>
            <a:r>
              <a:rPr lang="en-US" sz="1600" dirty="0"/>
              <a:t> </a:t>
            </a:r>
            <a:r>
              <a:rPr lang="en-US" sz="1600" dirty="0" err="1"/>
              <a:t>staplar</a:t>
            </a:r>
            <a:r>
              <a:rPr lang="en-US" sz="1600" dirty="0"/>
              <a:t> </a:t>
            </a:r>
            <a:r>
              <a:rPr lang="en-US" sz="1600" dirty="0" err="1"/>
              <a:t>och</a:t>
            </a:r>
            <a:r>
              <a:rPr lang="en-US" sz="1600" dirty="0"/>
              <a:t> diagram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 </a:t>
            </a:r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smtClean="0"/>
              <a:t>I </a:t>
            </a:r>
            <a:r>
              <a:rPr lang="en-US" sz="1600" dirty="0" err="1" smtClean="0"/>
              <a:t>listor</a:t>
            </a:r>
            <a:r>
              <a:rPr lang="en-US" sz="1600" dirty="0" smtClean="0"/>
              <a:t> </a:t>
            </a:r>
            <a:r>
              <a:rPr lang="en-US" sz="1600" dirty="0" err="1" smtClean="0"/>
              <a:t>används</a:t>
            </a:r>
            <a:r>
              <a:rPr lang="en-US" sz="1600" dirty="0" smtClean="0"/>
              <a:t> </a:t>
            </a:r>
            <a:r>
              <a:rPr lang="en-US" sz="1600" dirty="0" err="1" smtClean="0"/>
              <a:t>normalt</a:t>
            </a:r>
            <a:r>
              <a:rPr lang="en-US" sz="1600" dirty="0" smtClean="0"/>
              <a:t> </a:t>
            </a:r>
            <a:r>
              <a:rPr lang="en-US" sz="1600" dirty="0" err="1" smtClean="0"/>
              <a:t>kvadrater</a:t>
            </a:r>
            <a:r>
              <a:rPr lang="en-US" sz="1600" dirty="0" smtClean="0"/>
              <a:t> </a:t>
            </a:r>
            <a:r>
              <a:rPr lang="en-US" sz="1600" dirty="0" err="1" smtClean="0"/>
              <a:t>för</a:t>
            </a:r>
            <a:r>
              <a:rPr lang="en-US" sz="1600" dirty="0" smtClean="0"/>
              <a:t> </a:t>
            </a:r>
            <a:r>
              <a:rPr lang="en-US" sz="1600" dirty="0" err="1" smtClean="0"/>
              <a:t>varje</a:t>
            </a:r>
            <a:r>
              <a:rPr lang="en-US" sz="1600" dirty="0" smtClean="0"/>
              <a:t> </a:t>
            </a:r>
            <a:r>
              <a:rPr lang="en-US" sz="1600" dirty="0" err="1" smtClean="0"/>
              <a:t>punkt</a:t>
            </a:r>
            <a:endParaRPr lang="en-US" sz="1600" dirty="0" smtClean="0"/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err="1" smtClean="0"/>
              <a:t>För</a:t>
            </a:r>
            <a:r>
              <a:rPr lang="en-US" sz="1600" dirty="0" smtClean="0"/>
              <a:t> “</a:t>
            </a:r>
            <a:r>
              <a:rPr lang="en-US" sz="1600" dirty="0" err="1" smtClean="0"/>
              <a:t>rangordning</a:t>
            </a:r>
            <a:r>
              <a:rPr lang="en-US" sz="1600" dirty="0" smtClean="0"/>
              <a:t>” </a:t>
            </a:r>
            <a:r>
              <a:rPr lang="en-US" sz="1600" dirty="0" err="1" smtClean="0"/>
              <a:t>kan</a:t>
            </a:r>
            <a:r>
              <a:rPr lang="en-US" sz="1600" dirty="0" smtClean="0"/>
              <a:t> </a:t>
            </a:r>
            <a:r>
              <a:rPr lang="en-US" sz="1600" dirty="0" err="1" smtClean="0"/>
              <a:t>siffror</a:t>
            </a:r>
            <a:r>
              <a:rPr lang="en-US" sz="1600" dirty="0" smtClean="0"/>
              <a:t> </a:t>
            </a:r>
            <a:r>
              <a:rPr lang="en-US" sz="1600" dirty="0" err="1" smtClean="0"/>
              <a:t>användas</a:t>
            </a: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6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novia_logo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28600"/>
            <a:ext cx="2116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redbalk_no_www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586538"/>
            <a:ext cx="91440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9001&amp;14001NonAccrSwe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55620" y="228600"/>
            <a:ext cx="533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NHEEC_logo_short_audit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6600" y="228600"/>
            <a:ext cx="1016620" cy="84455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BFD55-3C14-47C5-86F3-F50F812CBF05}" type="slidenum">
              <a:rPr lang="sv-FI" smtClean="0"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0" r:id="rId6"/>
    <p:sldLayoutId id="2147483651" r:id="rId7"/>
    <p:sldLayoutId id="2147483653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Black" pitchFamily="36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Black" pitchFamily="36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Black" pitchFamily="36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Black" pitchFamily="36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Black" pitchFamily="3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Black" pitchFamily="3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Black" pitchFamily="3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Black" pitchFamily="3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100" b="1">
          <a:solidFill>
            <a:schemeClr val="tx1"/>
          </a:solidFill>
          <a:latin typeface="Arial" pitchFamily="36" charset="0"/>
          <a:ea typeface="ＭＳ Ｐゴシック" pitchFamily="36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6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6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6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6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6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6400800" cy="1219200"/>
          </a:xfrm>
          <a:prstGeom prst="rect">
            <a:avLst/>
          </a:prstGeom>
        </p:spPr>
        <p:txBody>
          <a:bodyPr anchor="b"/>
          <a:lstStyle/>
          <a:p>
            <a:pPr eaLnBrk="1" hangingPunct="1"/>
            <a:r>
              <a:rPr lang="en-US" sz="2100" dirty="0" err="1" smtClean="0">
                <a:solidFill>
                  <a:srgbClr val="777877"/>
                </a:solidFill>
              </a:rPr>
              <a:t>Undersökning</a:t>
            </a:r>
            <a:r>
              <a:rPr lang="en-US" sz="2100" dirty="0" smtClean="0">
                <a:solidFill>
                  <a:srgbClr val="777877"/>
                </a:solidFill>
              </a:rPr>
              <a:t> bland</a:t>
            </a:r>
            <a:br>
              <a:rPr lang="en-US" sz="2100" dirty="0" smtClean="0">
                <a:solidFill>
                  <a:srgbClr val="777877"/>
                </a:solidFill>
              </a:rPr>
            </a:br>
            <a:r>
              <a:rPr lang="en-US" sz="2100" dirty="0" err="1" smtClean="0">
                <a:solidFill>
                  <a:srgbClr val="777877"/>
                </a:solidFill>
              </a:rPr>
              <a:t>utexaminerade</a:t>
            </a:r>
            <a:r>
              <a:rPr lang="en-US" sz="2100" dirty="0" smtClean="0">
                <a:solidFill>
                  <a:srgbClr val="777877"/>
                </a:solidFill>
              </a:rPr>
              <a:t> 2011</a:t>
            </a:r>
            <a:endParaRPr lang="en-US" sz="2100" dirty="0">
              <a:solidFill>
                <a:srgbClr val="777877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505858"/>
            <a:ext cx="6400800" cy="495300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ct val="0"/>
              </a:spcBef>
              <a:buFontTx/>
              <a:buNone/>
            </a:pPr>
            <a:endParaRPr lang="en-US" sz="1600" dirty="0" smtClean="0"/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err="1" smtClean="0"/>
              <a:t>Från</a:t>
            </a:r>
            <a:r>
              <a:rPr lang="en-US" sz="1600" dirty="0" smtClean="0"/>
              <a:t> </a:t>
            </a:r>
            <a:r>
              <a:rPr lang="en-US" sz="1600" dirty="0" err="1" smtClean="0"/>
              <a:t>Novia</a:t>
            </a:r>
            <a:r>
              <a:rPr lang="en-US" sz="1600" dirty="0" smtClean="0"/>
              <a:t> </a:t>
            </a:r>
            <a:r>
              <a:rPr lang="en-US" sz="1600" dirty="0" err="1" smtClean="0"/>
              <a:t>utexaminerades</a:t>
            </a:r>
            <a:r>
              <a:rPr lang="en-US" sz="1600" dirty="0" smtClean="0"/>
              <a:t> 580 </a:t>
            </a:r>
            <a:r>
              <a:rPr lang="en-US" sz="1600" dirty="0" err="1" smtClean="0"/>
              <a:t>personer</a:t>
            </a:r>
            <a:r>
              <a:rPr lang="en-US" sz="1600" dirty="0" smtClean="0"/>
              <a:t> under </a:t>
            </a:r>
            <a:r>
              <a:rPr lang="en-US" sz="1600" dirty="0" err="1" smtClean="0"/>
              <a:t>år</a:t>
            </a:r>
            <a:r>
              <a:rPr lang="en-US" sz="1600" dirty="0" smtClean="0"/>
              <a:t> 2011 (</a:t>
            </a:r>
            <a:r>
              <a:rPr lang="en-US" sz="1600" dirty="0" err="1" smtClean="0"/>
              <a:t>yrkeshögskole</a:t>
            </a:r>
            <a:r>
              <a:rPr lang="en-US" sz="1600" dirty="0" smtClean="0"/>
              <a:t>- </a:t>
            </a:r>
            <a:r>
              <a:rPr lang="en-US" sz="1600" dirty="0" err="1" smtClean="0"/>
              <a:t>och</a:t>
            </a:r>
            <a:r>
              <a:rPr lang="en-US" sz="1600" dirty="0" smtClean="0"/>
              <a:t> </a:t>
            </a:r>
            <a:r>
              <a:rPr lang="en-US" sz="1600" dirty="0" err="1" smtClean="0"/>
              <a:t>högre</a:t>
            </a:r>
            <a:r>
              <a:rPr lang="en-US" sz="1600" dirty="0" smtClean="0"/>
              <a:t> </a:t>
            </a:r>
            <a:r>
              <a:rPr lang="en-US" sz="1600" dirty="0" err="1" smtClean="0"/>
              <a:t>yrkeshögskoleexamina</a:t>
            </a:r>
            <a:r>
              <a:rPr lang="en-US" sz="1600" dirty="0" smtClean="0"/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sz="1600" dirty="0" smtClean="0"/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err="1" smtClean="0"/>
              <a:t>Undersökningens</a:t>
            </a:r>
            <a:r>
              <a:rPr lang="en-US" sz="1600" dirty="0" smtClean="0"/>
              <a:t> </a:t>
            </a:r>
            <a:r>
              <a:rPr lang="en-US" sz="1600" dirty="0" err="1" smtClean="0"/>
              <a:t>svarsprocent</a:t>
            </a:r>
            <a:r>
              <a:rPr lang="en-US" sz="1600" dirty="0" smtClean="0"/>
              <a:t> </a:t>
            </a:r>
            <a:r>
              <a:rPr lang="en-US" sz="1600" dirty="0" err="1" smtClean="0"/>
              <a:t>för</a:t>
            </a:r>
            <a:r>
              <a:rPr lang="en-US" sz="1600" dirty="0" smtClean="0"/>
              <a:t> </a:t>
            </a:r>
            <a:r>
              <a:rPr lang="en-US" sz="1600" dirty="0" err="1" smtClean="0"/>
              <a:t>Novias</a:t>
            </a:r>
            <a:r>
              <a:rPr lang="en-US" sz="1600" dirty="0" smtClean="0"/>
              <a:t> del </a:t>
            </a:r>
            <a:r>
              <a:rPr lang="en-US" sz="1600" dirty="0" err="1" smtClean="0"/>
              <a:t>var</a:t>
            </a:r>
            <a:r>
              <a:rPr lang="en-US" sz="1600" dirty="0" smtClean="0"/>
              <a:t> </a:t>
            </a:r>
            <a:r>
              <a:rPr lang="en-US" sz="1600" dirty="0" err="1" smtClean="0"/>
              <a:t>totalt</a:t>
            </a:r>
            <a:r>
              <a:rPr lang="en-US" sz="1600" dirty="0" smtClean="0"/>
              <a:t> 46,6 %</a:t>
            </a:r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endParaRPr lang="en-US" sz="1600" dirty="0"/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err="1" smtClean="0"/>
              <a:t>Undersökningen</a:t>
            </a:r>
            <a:r>
              <a:rPr lang="en-US" sz="1600" dirty="0" smtClean="0"/>
              <a:t> </a:t>
            </a:r>
            <a:r>
              <a:rPr lang="en-US" sz="1600" dirty="0" err="1" smtClean="0"/>
              <a:t>genomfördes</a:t>
            </a:r>
            <a:r>
              <a:rPr lang="en-US" sz="1600" dirty="0" smtClean="0"/>
              <a:t> under </a:t>
            </a:r>
            <a:r>
              <a:rPr lang="en-US" sz="1600" dirty="0" err="1" smtClean="0"/>
              <a:t>hösten</a:t>
            </a:r>
            <a:r>
              <a:rPr lang="en-US" sz="1600" dirty="0" smtClean="0"/>
              <a:t> 2012</a:t>
            </a:r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endParaRPr lang="en-US" sz="1600" dirty="0"/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smtClean="0"/>
              <a:t>I </a:t>
            </a:r>
            <a:r>
              <a:rPr lang="en-US" sz="1600" dirty="0" err="1" smtClean="0"/>
              <a:t>undersökningen</a:t>
            </a:r>
            <a:r>
              <a:rPr lang="en-US" sz="1600" dirty="0" smtClean="0"/>
              <a:t> </a:t>
            </a:r>
            <a:r>
              <a:rPr lang="en-US" sz="1600" dirty="0" err="1" smtClean="0"/>
              <a:t>deltog</a:t>
            </a:r>
            <a:r>
              <a:rPr lang="en-US" sz="1600" dirty="0" smtClean="0"/>
              <a:t> </a:t>
            </a:r>
            <a:r>
              <a:rPr lang="en-US" sz="1600" dirty="0" err="1" smtClean="0"/>
              <a:t>totalt</a:t>
            </a:r>
            <a:r>
              <a:rPr lang="en-US" sz="1600" dirty="0" smtClean="0"/>
              <a:t> 9 </a:t>
            </a:r>
            <a:r>
              <a:rPr lang="en-US" sz="1600" dirty="0" err="1" smtClean="0"/>
              <a:t>av</a:t>
            </a:r>
            <a:r>
              <a:rPr lang="en-US" sz="1600" dirty="0" smtClean="0"/>
              <a:t> 25 </a:t>
            </a:r>
            <a:r>
              <a:rPr lang="en-US" sz="1600" dirty="0" err="1" smtClean="0"/>
              <a:t>yrkeshögskolor</a:t>
            </a:r>
            <a:endParaRPr lang="en-US" sz="1600" dirty="0" smtClean="0"/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endParaRPr lang="en-US" sz="1600" dirty="0"/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err="1" smtClean="0"/>
              <a:t>Svarsprocenten</a:t>
            </a:r>
            <a:r>
              <a:rPr lang="en-US" sz="1600" dirty="0" smtClean="0"/>
              <a:t> bland </a:t>
            </a:r>
            <a:r>
              <a:rPr lang="en-US" sz="1600" dirty="0" err="1" smtClean="0"/>
              <a:t>samtliga</a:t>
            </a:r>
            <a:r>
              <a:rPr lang="en-US" sz="1600" dirty="0" smtClean="0"/>
              <a:t> </a:t>
            </a:r>
            <a:r>
              <a:rPr lang="en-US" sz="1600" dirty="0" err="1" smtClean="0"/>
              <a:t>deltagande</a:t>
            </a:r>
            <a:r>
              <a:rPr lang="en-US" sz="1600" dirty="0" smtClean="0"/>
              <a:t> </a:t>
            </a:r>
            <a:r>
              <a:rPr lang="en-US" sz="1600" dirty="0" err="1" smtClean="0"/>
              <a:t>yrkeshögskolor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var</a:t>
            </a:r>
            <a:r>
              <a:rPr lang="en-US" sz="1600" dirty="0" smtClean="0"/>
              <a:t> 39,4 %</a:t>
            </a:r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endParaRPr lang="en-US" sz="1600" dirty="0"/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r>
              <a:rPr lang="en-US" sz="1600" dirty="0" smtClean="0"/>
              <a:t>I </a:t>
            </a:r>
            <a:r>
              <a:rPr lang="en-US" sz="1600" dirty="0" err="1" smtClean="0"/>
              <a:t>undersökningen</a:t>
            </a:r>
            <a:r>
              <a:rPr lang="en-US" sz="1600" dirty="0" smtClean="0"/>
              <a:t> </a:t>
            </a:r>
            <a:r>
              <a:rPr lang="en-US" sz="1600" dirty="0" err="1" smtClean="0"/>
              <a:t>deltog</a:t>
            </a:r>
            <a:r>
              <a:rPr lang="en-US" sz="1600" dirty="0" smtClean="0"/>
              <a:t> </a:t>
            </a:r>
            <a:r>
              <a:rPr lang="en-US" sz="1600" dirty="0" err="1" smtClean="0"/>
              <a:t>dessutom</a:t>
            </a:r>
            <a:r>
              <a:rPr lang="en-US" sz="1600" dirty="0" smtClean="0"/>
              <a:t> </a:t>
            </a:r>
            <a:r>
              <a:rPr lang="en-US" sz="1600" dirty="0" err="1" smtClean="0"/>
              <a:t>tre</a:t>
            </a:r>
            <a:r>
              <a:rPr lang="en-US" sz="1600" dirty="0" smtClean="0"/>
              <a:t> </a:t>
            </a:r>
            <a:r>
              <a:rPr lang="en-US" sz="1600" dirty="0" err="1" smtClean="0"/>
              <a:t>universitet</a:t>
            </a:r>
            <a:r>
              <a:rPr lang="en-US" sz="1600" dirty="0" smtClean="0"/>
              <a:t>, </a:t>
            </a:r>
            <a:r>
              <a:rPr lang="en-US" sz="1600" dirty="0" err="1" smtClean="0"/>
              <a:t>vilkas</a:t>
            </a:r>
            <a:r>
              <a:rPr lang="en-US" sz="1600" dirty="0" smtClean="0"/>
              <a:t> </a:t>
            </a:r>
            <a:r>
              <a:rPr lang="en-US" sz="1600" dirty="0" err="1" smtClean="0"/>
              <a:t>svar</a:t>
            </a:r>
            <a:r>
              <a:rPr lang="en-US" sz="1600" dirty="0" smtClean="0"/>
              <a:t> </a:t>
            </a:r>
            <a:r>
              <a:rPr lang="en-US" sz="1600" dirty="0" err="1" smtClean="0"/>
              <a:t>inte</a:t>
            </a:r>
            <a:r>
              <a:rPr lang="en-US" sz="1600" dirty="0" smtClean="0"/>
              <a:t> </a:t>
            </a:r>
            <a:r>
              <a:rPr lang="en-US" sz="1600" dirty="0" err="1" smtClean="0"/>
              <a:t>finns</a:t>
            </a:r>
            <a:r>
              <a:rPr lang="en-US" sz="1600" dirty="0" smtClean="0"/>
              <a:t> med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denna</a:t>
            </a:r>
            <a:r>
              <a:rPr lang="en-US" sz="1600" dirty="0" smtClean="0"/>
              <a:t> </a:t>
            </a:r>
            <a:r>
              <a:rPr lang="en-US" sz="1600" dirty="0" err="1" smtClean="0"/>
              <a:t>sammanställning</a:t>
            </a:r>
            <a:endParaRPr lang="en-US" sz="1600" dirty="0" smtClean="0"/>
          </a:p>
          <a:p>
            <a:pPr marL="180975" indent="-180975">
              <a:spcBef>
                <a:spcPct val="0"/>
              </a:spcBef>
              <a:buFont typeface="Wingdings" charset="2"/>
              <a:buChar char="§"/>
            </a:pP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6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600" b="1" dirty="0" smtClean="0"/>
              <a:t>RESULTATET </a:t>
            </a:r>
            <a:r>
              <a:rPr lang="en-US" sz="1600" b="1" dirty="0"/>
              <a:t> </a:t>
            </a:r>
            <a:r>
              <a:rPr lang="en-US" sz="1600" b="1" dirty="0" smtClean="0"/>
              <a:t>FÖR UTEXAMINERADE </a:t>
            </a:r>
            <a:r>
              <a:rPr lang="en-US" sz="1600" b="1" dirty="0"/>
              <a:t>SOM HAR AVLAGT EN YRKESHÖGSKOLEEXAMEN VISAS I FÖLJANDE GRAFER</a:t>
            </a:r>
            <a:endParaRPr lang="en-US" sz="1600" dirty="0" smtClean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1</a:t>
            </a:fld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600" dirty="0" err="1"/>
              <a:t>Ifall</a:t>
            </a:r>
            <a:r>
              <a:rPr lang="fi-FI" sz="1600" dirty="0"/>
              <a:t> du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r>
              <a:rPr lang="fi-FI" sz="1600" dirty="0" err="1"/>
              <a:t>haft</a:t>
            </a:r>
            <a:r>
              <a:rPr lang="fi-FI" sz="1600" dirty="0"/>
              <a:t> </a:t>
            </a:r>
            <a:r>
              <a:rPr lang="fi-FI" sz="1600" dirty="0" err="1"/>
              <a:t>problem</a:t>
            </a:r>
            <a:r>
              <a:rPr lang="fi-FI" sz="1600" dirty="0"/>
              <a:t> </a:t>
            </a:r>
            <a:r>
              <a:rPr lang="fi-FI" sz="1600" dirty="0" err="1"/>
              <a:t>med</a:t>
            </a:r>
            <a:r>
              <a:rPr lang="fi-FI" sz="1600" dirty="0"/>
              <a:t> </a:t>
            </a:r>
            <a:r>
              <a:rPr lang="fi-FI" sz="1600" dirty="0" err="1"/>
              <a:t>att</a:t>
            </a:r>
            <a:r>
              <a:rPr lang="fi-FI" sz="1600" dirty="0"/>
              <a:t> </a:t>
            </a:r>
            <a:r>
              <a:rPr lang="fi-FI" sz="1600" dirty="0" err="1"/>
              <a:t>få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jobb</a:t>
            </a:r>
            <a:r>
              <a:rPr lang="fi-FI" sz="1600" dirty="0"/>
              <a:t> </a:t>
            </a:r>
            <a:r>
              <a:rPr lang="fi-FI" sz="1600" dirty="0" err="1"/>
              <a:t>efter</a:t>
            </a:r>
            <a:r>
              <a:rPr lang="fi-FI" sz="1600" dirty="0"/>
              <a:t> </a:t>
            </a:r>
            <a:r>
              <a:rPr lang="fi-FI" sz="1600" dirty="0" err="1"/>
              <a:t>din</a:t>
            </a:r>
            <a:r>
              <a:rPr lang="fi-FI" sz="1600" dirty="0"/>
              <a:t> </a:t>
            </a:r>
            <a:r>
              <a:rPr lang="fi-FI" sz="1600" dirty="0" err="1"/>
              <a:t>utexaminering</a:t>
            </a:r>
            <a:r>
              <a:rPr lang="fi-FI" sz="1600" dirty="0"/>
              <a:t>, </a:t>
            </a:r>
            <a:r>
              <a:rPr lang="fi-FI" sz="1600" dirty="0" err="1"/>
              <a:t>uppskatta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i </a:t>
            </a:r>
            <a:r>
              <a:rPr lang="fi-FI" sz="1600" dirty="0" err="1"/>
              <a:t>vilken</a:t>
            </a:r>
            <a:r>
              <a:rPr lang="fi-FI" sz="1600" dirty="0"/>
              <a:t> </a:t>
            </a:r>
            <a:r>
              <a:rPr lang="fi-FI" sz="1600" dirty="0" err="1"/>
              <a:t>grad</a:t>
            </a:r>
            <a:r>
              <a:rPr lang="fi-FI" sz="1600" dirty="0"/>
              <a:t> </a:t>
            </a:r>
            <a:r>
              <a:rPr lang="fi-FI" sz="1600" dirty="0" err="1"/>
              <a:t>följande</a:t>
            </a:r>
            <a:r>
              <a:rPr lang="fi-FI" sz="1600" dirty="0"/>
              <a:t> </a:t>
            </a:r>
            <a:r>
              <a:rPr lang="fi-FI" sz="1600" dirty="0" err="1"/>
              <a:t>faktorer</a:t>
            </a:r>
            <a:r>
              <a:rPr lang="fi-FI" sz="1600" dirty="0"/>
              <a:t>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försvårat</a:t>
            </a:r>
            <a:r>
              <a:rPr lang="fi-FI" sz="1600" dirty="0"/>
              <a:t> </a:t>
            </a:r>
            <a:r>
              <a:rPr lang="fi-FI" sz="1600" dirty="0" err="1"/>
              <a:t>ditt</a:t>
            </a:r>
            <a:r>
              <a:rPr lang="fi-FI" sz="1600" dirty="0"/>
              <a:t> </a:t>
            </a:r>
            <a:r>
              <a:rPr lang="fi-FI" sz="1600" dirty="0" err="1"/>
              <a:t>arbetssökande</a:t>
            </a:r>
            <a:r>
              <a:rPr lang="fi-FI" sz="1600" dirty="0"/>
              <a:t>:</a:t>
            </a:r>
            <a:endParaRPr lang="sv-FI" sz="16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64087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10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084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600" dirty="0" err="1"/>
              <a:t>Ifall</a:t>
            </a:r>
            <a:r>
              <a:rPr lang="fi-FI" sz="1600" dirty="0"/>
              <a:t> du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r>
              <a:rPr lang="fi-FI" sz="1600" dirty="0" err="1"/>
              <a:t>haft</a:t>
            </a:r>
            <a:r>
              <a:rPr lang="fi-FI" sz="1600" dirty="0"/>
              <a:t> </a:t>
            </a:r>
            <a:r>
              <a:rPr lang="fi-FI" sz="1600" dirty="0" err="1"/>
              <a:t>problem</a:t>
            </a:r>
            <a:r>
              <a:rPr lang="fi-FI" sz="1600" dirty="0"/>
              <a:t> </a:t>
            </a:r>
            <a:r>
              <a:rPr lang="fi-FI" sz="1600" dirty="0" err="1"/>
              <a:t>med</a:t>
            </a:r>
            <a:r>
              <a:rPr lang="fi-FI" sz="1600" dirty="0"/>
              <a:t> </a:t>
            </a:r>
            <a:r>
              <a:rPr lang="fi-FI" sz="1600" dirty="0" err="1"/>
              <a:t>att</a:t>
            </a:r>
            <a:r>
              <a:rPr lang="fi-FI" sz="1600" dirty="0"/>
              <a:t> </a:t>
            </a:r>
            <a:r>
              <a:rPr lang="fi-FI" sz="1600" dirty="0" err="1"/>
              <a:t>få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jobb</a:t>
            </a:r>
            <a:r>
              <a:rPr lang="fi-FI" sz="1600" dirty="0"/>
              <a:t> </a:t>
            </a:r>
            <a:r>
              <a:rPr lang="fi-FI" sz="1600" dirty="0" err="1"/>
              <a:t>efter</a:t>
            </a:r>
            <a:r>
              <a:rPr lang="fi-FI" sz="1600" dirty="0"/>
              <a:t> </a:t>
            </a:r>
            <a:r>
              <a:rPr lang="fi-FI" sz="1600" dirty="0" err="1"/>
              <a:t>din</a:t>
            </a:r>
            <a:r>
              <a:rPr lang="fi-FI" sz="1600" dirty="0"/>
              <a:t> </a:t>
            </a:r>
            <a:r>
              <a:rPr lang="fi-FI" sz="1600" dirty="0" err="1"/>
              <a:t>utexaminering</a:t>
            </a:r>
            <a:r>
              <a:rPr lang="fi-FI" sz="1600" dirty="0"/>
              <a:t>, </a:t>
            </a:r>
            <a:r>
              <a:rPr lang="fi-FI" sz="1600" dirty="0" err="1"/>
              <a:t>uppskatta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i </a:t>
            </a:r>
            <a:r>
              <a:rPr lang="fi-FI" sz="1600" dirty="0" err="1"/>
              <a:t>vilken</a:t>
            </a:r>
            <a:r>
              <a:rPr lang="fi-FI" sz="1600" dirty="0"/>
              <a:t> </a:t>
            </a:r>
            <a:r>
              <a:rPr lang="fi-FI" sz="1600" dirty="0" err="1"/>
              <a:t>grad</a:t>
            </a:r>
            <a:r>
              <a:rPr lang="fi-FI" sz="1600" dirty="0"/>
              <a:t> </a:t>
            </a:r>
            <a:r>
              <a:rPr lang="fi-FI" sz="1600" dirty="0" err="1"/>
              <a:t>följande</a:t>
            </a:r>
            <a:r>
              <a:rPr lang="fi-FI" sz="1600" dirty="0"/>
              <a:t> </a:t>
            </a:r>
            <a:r>
              <a:rPr lang="fi-FI" sz="1600" dirty="0" err="1"/>
              <a:t>faktorer</a:t>
            </a:r>
            <a:r>
              <a:rPr lang="fi-FI" sz="1600" dirty="0"/>
              <a:t>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försvårat</a:t>
            </a:r>
            <a:r>
              <a:rPr lang="fi-FI" sz="1600" dirty="0"/>
              <a:t> </a:t>
            </a:r>
            <a:r>
              <a:rPr lang="fi-FI" sz="1600" dirty="0" err="1"/>
              <a:t>ditt</a:t>
            </a:r>
            <a:r>
              <a:rPr lang="fi-FI" sz="1600" dirty="0"/>
              <a:t> </a:t>
            </a:r>
            <a:r>
              <a:rPr lang="fi-FI" sz="1600" dirty="0" err="1"/>
              <a:t>arbetssökande</a:t>
            </a:r>
            <a:r>
              <a:rPr lang="fi-FI" sz="1600" dirty="0"/>
              <a:t>:</a:t>
            </a:r>
            <a:endParaRPr lang="sv-FI" sz="16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6408712" cy="450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11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0326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600" dirty="0" err="1"/>
              <a:t>Ifall</a:t>
            </a:r>
            <a:r>
              <a:rPr lang="fi-FI" sz="1600" dirty="0"/>
              <a:t> du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r>
              <a:rPr lang="fi-FI" sz="1600" dirty="0" err="1"/>
              <a:t>haft</a:t>
            </a:r>
            <a:r>
              <a:rPr lang="fi-FI" sz="1600" dirty="0"/>
              <a:t> </a:t>
            </a:r>
            <a:r>
              <a:rPr lang="fi-FI" sz="1600" dirty="0" err="1"/>
              <a:t>problem</a:t>
            </a:r>
            <a:r>
              <a:rPr lang="fi-FI" sz="1600" dirty="0"/>
              <a:t> </a:t>
            </a:r>
            <a:r>
              <a:rPr lang="fi-FI" sz="1600" dirty="0" err="1"/>
              <a:t>med</a:t>
            </a:r>
            <a:r>
              <a:rPr lang="fi-FI" sz="1600" dirty="0"/>
              <a:t> </a:t>
            </a:r>
            <a:r>
              <a:rPr lang="fi-FI" sz="1600" dirty="0" err="1"/>
              <a:t>att</a:t>
            </a:r>
            <a:r>
              <a:rPr lang="fi-FI" sz="1600" dirty="0"/>
              <a:t> </a:t>
            </a:r>
            <a:r>
              <a:rPr lang="fi-FI" sz="1600" dirty="0" err="1"/>
              <a:t>få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jobb</a:t>
            </a:r>
            <a:r>
              <a:rPr lang="fi-FI" sz="1600" dirty="0"/>
              <a:t> </a:t>
            </a:r>
            <a:r>
              <a:rPr lang="fi-FI" sz="1600" dirty="0" err="1"/>
              <a:t>efter</a:t>
            </a:r>
            <a:r>
              <a:rPr lang="fi-FI" sz="1600" dirty="0"/>
              <a:t> </a:t>
            </a:r>
            <a:r>
              <a:rPr lang="fi-FI" sz="1600" dirty="0" err="1"/>
              <a:t>din</a:t>
            </a:r>
            <a:r>
              <a:rPr lang="fi-FI" sz="1600" dirty="0"/>
              <a:t> </a:t>
            </a:r>
            <a:r>
              <a:rPr lang="fi-FI" sz="1600" dirty="0" err="1"/>
              <a:t>utexaminering</a:t>
            </a:r>
            <a:r>
              <a:rPr lang="fi-FI" sz="1600" dirty="0"/>
              <a:t>, </a:t>
            </a:r>
            <a:r>
              <a:rPr lang="fi-FI" sz="1600" dirty="0" err="1"/>
              <a:t>uppskatta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i </a:t>
            </a:r>
            <a:r>
              <a:rPr lang="fi-FI" sz="1600" dirty="0" err="1"/>
              <a:t>vilken</a:t>
            </a:r>
            <a:r>
              <a:rPr lang="fi-FI" sz="1600" dirty="0"/>
              <a:t> </a:t>
            </a:r>
            <a:r>
              <a:rPr lang="fi-FI" sz="1600" dirty="0" err="1"/>
              <a:t>grad</a:t>
            </a:r>
            <a:r>
              <a:rPr lang="fi-FI" sz="1600" dirty="0"/>
              <a:t> </a:t>
            </a:r>
            <a:r>
              <a:rPr lang="fi-FI" sz="1600" dirty="0" err="1"/>
              <a:t>följande</a:t>
            </a:r>
            <a:r>
              <a:rPr lang="fi-FI" sz="1600" dirty="0"/>
              <a:t> </a:t>
            </a:r>
            <a:r>
              <a:rPr lang="fi-FI" sz="1600" dirty="0" err="1"/>
              <a:t>faktorer</a:t>
            </a:r>
            <a:r>
              <a:rPr lang="fi-FI" sz="1600" dirty="0"/>
              <a:t>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försvårat</a:t>
            </a:r>
            <a:r>
              <a:rPr lang="fi-FI" sz="1600" dirty="0"/>
              <a:t> </a:t>
            </a:r>
            <a:r>
              <a:rPr lang="fi-FI" sz="1600" dirty="0" err="1"/>
              <a:t>ditt</a:t>
            </a:r>
            <a:r>
              <a:rPr lang="fi-FI" sz="1600" dirty="0"/>
              <a:t> </a:t>
            </a:r>
            <a:r>
              <a:rPr lang="fi-FI" sz="1600" dirty="0" err="1"/>
              <a:t>arbetssökande</a:t>
            </a:r>
            <a:r>
              <a:rPr lang="fi-FI" sz="1600" dirty="0"/>
              <a:t>:</a:t>
            </a:r>
            <a:endParaRPr lang="sv-FI" sz="16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5"/>
            <a:ext cx="6408712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12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5328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600" dirty="0" err="1"/>
              <a:t>Ifall</a:t>
            </a:r>
            <a:r>
              <a:rPr lang="fi-FI" sz="1600" dirty="0"/>
              <a:t> du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r>
              <a:rPr lang="fi-FI" sz="1600" dirty="0" err="1"/>
              <a:t>haft</a:t>
            </a:r>
            <a:r>
              <a:rPr lang="fi-FI" sz="1600" dirty="0"/>
              <a:t> </a:t>
            </a:r>
            <a:r>
              <a:rPr lang="fi-FI" sz="1600" dirty="0" err="1"/>
              <a:t>problem</a:t>
            </a:r>
            <a:r>
              <a:rPr lang="fi-FI" sz="1600" dirty="0"/>
              <a:t> </a:t>
            </a:r>
            <a:r>
              <a:rPr lang="fi-FI" sz="1600" dirty="0" err="1"/>
              <a:t>med</a:t>
            </a:r>
            <a:r>
              <a:rPr lang="fi-FI" sz="1600" dirty="0"/>
              <a:t> </a:t>
            </a:r>
            <a:r>
              <a:rPr lang="fi-FI" sz="1600" dirty="0" err="1"/>
              <a:t>att</a:t>
            </a:r>
            <a:r>
              <a:rPr lang="fi-FI" sz="1600" dirty="0"/>
              <a:t> </a:t>
            </a:r>
            <a:r>
              <a:rPr lang="fi-FI" sz="1600" dirty="0" err="1"/>
              <a:t>få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jobb</a:t>
            </a:r>
            <a:r>
              <a:rPr lang="fi-FI" sz="1600" dirty="0"/>
              <a:t> </a:t>
            </a:r>
            <a:r>
              <a:rPr lang="fi-FI" sz="1600" dirty="0" err="1"/>
              <a:t>efter</a:t>
            </a:r>
            <a:r>
              <a:rPr lang="fi-FI" sz="1600" dirty="0"/>
              <a:t> </a:t>
            </a:r>
            <a:r>
              <a:rPr lang="fi-FI" sz="1600" dirty="0" err="1"/>
              <a:t>din</a:t>
            </a:r>
            <a:r>
              <a:rPr lang="fi-FI" sz="1600" dirty="0"/>
              <a:t> </a:t>
            </a:r>
            <a:r>
              <a:rPr lang="fi-FI" sz="1600" dirty="0" err="1"/>
              <a:t>utexaminering</a:t>
            </a:r>
            <a:r>
              <a:rPr lang="fi-FI" sz="1600" dirty="0"/>
              <a:t>, </a:t>
            </a:r>
            <a:r>
              <a:rPr lang="fi-FI" sz="1600" dirty="0" err="1"/>
              <a:t>uppskatta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i </a:t>
            </a:r>
            <a:r>
              <a:rPr lang="fi-FI" sz="1600" dirty="0" err="1"/>
              <a:t>vilken</a:t>
            </a:r>
            <a:r>
              <a:rPr lang="fi-FI" sz="1600" dirty="0"/>
              <a:t> </a:t>
            </a:r>
            <a:r>
              <a:rPr lang="fi-FI" sz="1600" dirty="0" err="1"/>
              <a:t>grad</a:t>
            </a:r>
            <a:r>
              <a:rPr lang="fi-FI" sz="1600" dirty="0"/>
              <a:t> </a:t>
            </a:r>
            <a:r>
              <a:rPr lang="fi-FI" sz="1600" dirty="0" err="1"/>
              <a:t>följande</a:t>
            </a:r>
            <a:r>
              <a:rPr lang="fi-FI" sz="1600" dirty="0"/>
              <a:t> </a:t>
            </a:r>
            <a:r>
              <a:rPr lang="fi-FI" sz="1600" dirty="0" err="1"/>
              <a:t>faktorer</a:t>
            </a:r>
            <a:r>
              <a:rPr lang="fi-FI" sz="1600" dirty="0"/>
              <a:t>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försvårat</a:t>
            </a:r>
            <a:r>
              <a:rPr lang="fi-FI" sz="1600" dirty="0"/>
              <a:t> </a:t>
            </a:r>
            <a:r>
              <a:rPr lang="fi-FI" sz="1600" dirty="0" err="1"/>
              <a:t>ditt</a:t>
            </a:r>
            <a:r>
              <a:rPr lang="fi-FI" sz="1600" dirty="0"/>
              <a:t> </a:t>
            </a:r>
            <a:r>
              <a:rPr lang="fi-FI" sz="1600" dirty="0" err="1"/>
              <a:t>arbetssökande</a:t>
            </a:r>
            <a:r>
              <a:rPr lang="fi-FI" sz="1600" dirty="0"/>
              <a:t>:</a:t>
            </a:r>
            <a:endParaRPr lang="sv-FI" sz="16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6408712" cy="464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13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846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600" dirty="0" err="1"/>
              <a:t>Ifall</a:t>
            </a:r>
            <a:r>
              <a:rPr lang="fi-FI" sz="1600" dirty="0"/>
              <a:t> du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r>
              <a:rPr lang="fi-FI" sz="1600" dirty="0" err="1"/>
              <a:t>haft</a:t>
            </a:r>
            <a:r>
              <a:rPr lang="fi-FI" sz="1600" dirty="0"/>
              <a:t> </a:t>
            </a:r>
            <a:r>
              <a:rPr lang="fi-FI" sz="1600" dirty="0" err="1"/>
              <a:t>problem</a:t>
            </a:r>
            <a:r>
              <a:rPr lang="fi-FI" sz="1600" dirty="0"/>
              <a:t> </a:t>
            </a:r>
            <a:r>
              <a:rPr lang="fi-FI" sz="1600" dirty="0" err="1"/>
              <a:t>med</a:t>
            </a:r>
            <a:r>
              <a:rPr lang="fi-FI" sz="1600" dirty="0"/>
              <a:t> </a:t>
            </a:r>
            <a:r>
              <a:rPr lang="fi-FI" sz="1600" dirty="0" err="1"/>
              <a:t>att</a:t>
            </a:r>
            <a:r>
              <a:rPr lang="fi-FI" sz="1600" dirty="0"/>
              <a:t> </a:t>
            </a:r>
            <a:r>
              <a:rPr lang="fi-FI" sz="1600" dirty="0" err="1"/>
              <a:t>få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jobb</a:t>
            </a:r>
            <a:r>
              <a:rPr lang="fi-FI" sz="1600" dirty="0"/>
              <a:t> </a:t>
            </a:r>
            <a:r>
              <a:rPr lang="fi-FI" sz="1600" dirty="0" err="1"/>
              <a:t>efter</a:t>
            </a:r>
            <a:r>
              <a:rPr lang="fi-FI" sz="1600" dirty="0"/>
              <a:t> </a:t>
            </a:r>
            <a:r>
              <a:rPr lang="fi-FI" sz="1600" dirty="0" err="1"/>
              <a:t>din</a:t>
            </a:r>
            <a:r>
              <a:rPr lang="fi-FI" sz="1600" dirty="0"/>
              <a:t> </a:t>
            </a:r>
            <a:r>
              <a:rPr lang="fi-FI" sz="1600" dirty="0" err="1"/>
              <a:t>utexaminering</a:t>
            </a:r>
            <a:r>
              <a:rPr lang="fi-FI" sz="1600" dirty="0"/>
              <a:t>, </a:t>
            </a:r>
            <a:r>
              <a:rPr lang="fi-FI" sz="1600" dirty="0" err="1"/>
              <a:t>uppskatta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i </a:t>
            </a:r>
            <a:r>
              <a:rPr lang="fi-FI" sz="1600" dirty="0" err="1"/>
              <a:t>vilken</a:t>
            </a:r>
            <a:r>
              <a:rPr lang="fi-FI" sz="1600" dirty="0"/>
              <a:t> </a:t>
            </a:r>
            <a:r>
              <a:rPr lang="fi-FI" sz="1600" dirty="0" err="1"/>
              <a:t>grad</a:t>
            </a:r>
            <a:r>
              <a:rPr lang="fi-FI" sz="1600" dirty="0"/>
              <a:t> </a:t>
            </a:r>
            <a:r>
              <a:rPr lang="fi-FI" sz="1600" dirty="0" err="1"/>
              <a:t>följande</a:t>
            </a:r>
            <a:r>
              <a:rPr lang="fi-FI" sz="1600" dirty="0"/>
              <a:t> </a:t>
            </a:r>
            <a:r>
              <a:rPr lang="fi-FI" sz="1600" dirty="0" err="1"/>
              <a:t>faktorer</a:t>
            </a:r>
            <a:r>
              <a:rPr lang="fi-FI" sz="1600" dirty="0"/>
              <a:t>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försvårat</a:t>
            </a:r>
            <a:r>
              <a:rPr lang="fi-FI" sz="1600" dirty="0"/>
              <a:t> </a:t>
            </a:r>
            <a:r>
              <a:rPr lang="fi-FI" sz="1600" dirty="0" err="1"/>
              <a:t>ditt</a:t>
            </a:r>
            <a:r>
              <a:rPr lang="fi-FI" sz="1600" dirty="0"/>
              <a:t> </a:t>
            </a:r>
            <a:r>
              <a:rPr lang="fi-FI" sz="1600" dirty="0" err="1"/>
              <a:t>arbetssökande</a:t>
            </a:r>
            <a:r>
              <a:rPr lang="fi-FI" sz="1600" dirty="0"/>
              <a:t>:</a:t>
            </a:r>
            <a:endParaRPr lang="sv-FI" sz="16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64087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14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4424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600" dirty="0" err="1"/>
              <a:t>Ifall</a:t>
            </a:r>
            <a:r>
              <a:rPr lang="fi-FI" sz="1600" dirty="0"/>
              <a:t> du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r>
              <a:rPr lang="fi-FI" sz="1600" dirty="0" err="1"/>
              <a:t>haft</a:t>
            </a:r>
            <a:r>
              <a:rPr lang="fi-FI" sz="1600" dirty="0"/>
              <a:t> </a:t>
            </a:r>
            <a:r>
              <a:rPr lang="fi-FI" sz="1600" dirty="0" err="1"/>
              <a:t>problem</a:t>
            </a:r>
            <a:r>
              <a:rPr lang="fi-FI" sz="1600" dirty="0"/>
              <a:t> </a:t>
            </a:r>
            <a:r>
              <a:rPr lang="fi-FI" sz="1600" dirty="0" err="1"/>
              <a:t>med</a:t>
            </a:r>
            <a:r>
              <a:rPr lang="fi-FI" sz="1600" dirty="0"/>
              <a:t> </a:t>
            </a:r>
            <a:r>
              <a:rPr lang="fi-FI" sz="1600" dirty="0" err="1"/>
              <a:t>att</a:t>
            </a:r>
            <a:r>
              <a:rPr lang="fi-FI" sz="1600" dirty="0"/>
              <a:t> </a:t>
            </a:r>
            <a:r>
              <a:rPr lang="fi-FI" sz="1600" dirty="0" err="1"/>
              <a:t>få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jobb</a:t>
            </a:r>
            <a:r>
              <a:rPr lang="fi-FI" sz="1600" dirty="0"/>
              <a:t> </a:t>
            </a:r>
            <a:r>
              <a:rPr lang="fi-FI" sz="1600" dirty="0" err="1"/>
              <a:t>efter</a:t>
            </a:r>
            <a:r>
              <a:rPr lang="fi-FI" sz="1600" dirty="0"/>
              <a:t> </a:t>
            </a:r>
            <a:r>
              <a:rPr lang="fi-FI" sz="1600" dirty="0" err="1"/>
              <a:t>din</a:t>
            </a:r>
            <a:r>
              <a:rPr lang="fi-FI" sz="1600" dirty="0"/>
              <a:t> </a:t>
            </a:r>
            <a:r>
              <a:rPr lang="fi-FI" sz="1600" dirty="0" err="1"/>
              <a:t>utexaminering</a:t>
            </a:r>
            <a:r>
              <a:rPr lang="fi-FI" sz="1600" dirty="0"/>
              <a:t>, </a:t>
            </a:r>
            <a:r>
              <a:rPr lang="fi-FI" sz="1600" dirty="0" err="1"/>
              <a:t>uppskatta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i </a:t>
            </a:r>
            <a:r>
              <a:rPr lang="fi-FI" sz="1600" dirty="0" err="1"/>
              <a:t>vilken</a:t>
            </a:r>
            <a:r>
              <a:rPr lang="fi-FI" sz="1600" dirty="0"/>
              <a:t> </a:t>
            </a:r>
            <a:r>
              <a:rPr lang="fi-FI" sz="1600" dirty="0" err="1"/>
              <a:t>grad</a:t>
            </a:r>
            <a:r>
              <a:rPr lang="fi-FI" sz="1600" dirty="0"/>
              <a:t> </a:t>
            </a:r>
            <a:r>
              <a:rPr lang="fi-FI" sz="1600" dirty="0" err="1"/>
              <a:t>följande</a:t>
            </a:r>
            <a:r>
              <a:rPr lang="fi-FI" sz="1600" dirty="0"/>
              <a:t> </a:t>
            </a:r>
            <a:r>
              <a:rPr lang="fi-FI" sz="1600" dirty="0" err="1"/>
              <a:t>faktorer</a:t>
            </a:r>
            <a:r>
              <a:rPr lang="fi-FI" sz="1600" dirty="0"/>
              <a:t>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försvårat</a:t>
            </a:r>
            <a:r>
              <a:rPr lang="fi-FI" sz="1600" dirty="0"/>
              <a:t> </a:t>
            </a:r>
            <a:r>
              <a:rPr lang="fi-FI" sz="1600" dirty="0" err="1"/>
              <a:t>ditt</a:t>
            </a:r>
            <a:r>
              <a:rPr lang="fi-FI" sz="1600" dirty="0"/>
              <a:t> </a:t>
            </a:r>
            <a:r>
              <a:rPr lang="fi-FI" sz="1600" dirty="0" err="1"/>
              <a:t>arbetssökande</a:t>
            </a:r>
            <a:r>
              <a:rPr lang="fi-FI" sz="1600" dirty="0"/>
              <a:t>:</a:t>
            </a:r>
            <a:endParaRPr lang="sv-FI" sz="16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64087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15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100" dirty="0" err="1" smtClean="0"/>
              <a:t>Vilket</a:t>
            </a:r>
            <a:r>
              <a:rPr lang="fi-FI" sz="2100" dirty="0" smtClean="0"/>
              <a:t> av </a:t>
            </a:r>
            <a:r>
              <a:rPr lang="fi-FI" sz="2100" dirty="0" err="1" smtClean="0"/>
              <a:t>följande</a:t>
            </a:r>
            <a:r>
              <a:rPr lang="fi-FI" sz="2100" dirty="0" smtClean="0"/>
              <a:t> </a:t>
            </a:r>
            <a:r>
              <a:rPr lang="fi-FI" sz="2100" dirty="0" err="1" smtClean="0"/>
              <a:t>alternvativ</a:t>
            </a:r>
            <a:r>
              <a:rPr lang="fi-FI" sz="2100" dirty="0" smtClean="0"/>
              <a:t> </a:t>
            </a:r>
            <a:br>
              <a:rPr lang="fi-FI" sz="2100" dirty="0" smtClean="0"/>
            </a:br>
            <a:r>
              <a:rPr lang="fi-FI" sz="2100" dirty="0" err="1" smtClean="0"/>
              <a:t>motsvarar</a:t>
            </a:r>
            <a:r>
              <a:rPr lang="fi-FI" sz="2100" dirty="0" smtClean="0"/>
              <a:t> </a:t>
            </a:r>
            <a:r>
              <a:rPr lang="fi-FI" sz="2100" dirty="0" err="1" smtClean="0"/>
              <a:t>bäst</a:t>
            </a:r>
            <a:r>
              <a:rPr lang="fi-FI" sz="2100" dirty="0" smtClean="0"/>
              <a:t> </a:t>
            </a:r>
            <a:r>
              <a:rPr lang="fi-FI" sz="2100" dirty="0" err="1" smtClean="0"/>
              <a:t>din</a:t>
            </a:r>
            <a:r>
              <a:rPr lang="fi-FI" sz="2100" dirty="0" smtClean="0"/>
              <a:t> </a:t>
            </a:r>
            <a:r>
              <a:rPr lang="fi-FI" sz="2100" dirty="0" err="1" smtClean="0"/>
              <a:t>nuvarande</a:t>
            </a:r>
            <a:r>
              <a:rPr lang="fi-FI" sz="2100" dirty="0" smtClean="0"/>
              <a:t> </a:t>
            </a:r>
            <a:br>
              <a:rPr lang="fi-FI" sz="2100" dirty="0" smtClean="0"/>
            </a:br>
            <a:r>
              <a:rPr lang="fi-FI" sz="2100" dirty="0" err="1" smtClean="0"/>
              <a:t>situation</a:t>
            </a:r>
            <a:r>
              <a:rPr lang="fi-FI" sz="2100" dirty="0" smtClean="0"/>
              <a:t> </a:t>
            </a:r>
            <a:r>
              <a:rPr lang="fi-FI" sz="2100" dirty="0" err="1" smtClean="0"/>
              <a:t>på</a:t>
            </a:r>
            <a:r>
              <a:rPr lang="fi-FI" sz="2100" dirty="0" smtClean="0"/>
              <a:t> </a:t>
            </a:r>
            <a:r>
              <a:rPr lang="fi-FI" sz="2100" dirty="0" err="1" smtClean="0"/>
              <a:t>arbetsmarknaden</a:t>
            </a:r>
            <a:r>
              <a:rPr lang="fi-FI" sz="2100" dirty="0" smtClean="0"/>
              <a:t>?</a:t>
            </a:r>
            <a:endParaRPr lang="sv-FI" sz="21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7552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16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2458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100" dirty="0" err="1" smtClean="0"/>
              <a:t>Vilken</a:t>
            </a:r>
            <a:r>
              <a:rPr lang="fi-FI" sz="2100" dirty="0" smtClean="0"/>
              <a:t> </a:t>
            </a:r>
            <a:r>
              <a:rPr lang="fi-FI" sz="2100" dirty="0" err="1" smtClean="0"/>
              <a:t>är</a:t>
            </a:r>
            <a:r>
              <a:rPr lang="fi-FI" sz="2100" dirty="0" smtClean="0"/>
              <a:t> </a:t>
            </a:r>
            <a:r>
              <a:rPr lang="fi-FI" sz="2100" dirty="0" err="1" smtClean="0"/>
              <a:t>din</a:t>
            </a:r>
            <a:r>
              <a:rPr lang="fi-FI" sz="2100" dirty="0" smtClean="0"/>
              <a:t> </a:t>
            </a:r>
            <a:r>
              <a:rPr lang="fi-FI" sz="2100" dirty="0" err="1" smtClean="0"/>
              <a:t>huvudsakliga</a:t>
            </a:r>
            <a:r>
              <a:rPr lang="fi-FI" sz="2100" dirty="0" smtClean="0"/>
              <a:t> </a:t>
            </a:r>
            <a:br>
              <a:rPr lang="fi-FI" sz="2100" dirty="0" smtClean="0"/>
            </a:br>
            <a:r>
              <a:rPr lang="fi-FI" sz="2100" dirty="0" err="1" smtClean="0"/>
              <a:t>arbetsgivare</a:t>
            </a:r>
            <a:r>
              <a:rPr lang="fi-FI" sz="2100" dirty="0" smtClean="0"/>
              <a:t>?</a:t>
            </a:r>
            <a:endParaRPr lang="sv-FI" sz="21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5"/>
            <a:ext cx="64087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17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8915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100" dirty="0" err="1" smtClean="0"/>
              <a:t>Har</a:t>
            </a:r>
            <a:r>
              <a:rPr lang="fi-FI" sz="2100" dirty="0" smtClean="0"/>
              <a:t> du </a:t>
            </a:r>
            <a:r>
              <a:rPr lang="fi-FI" sz="2100" dirty="0" err="1" smtClean="0"/>
              <a:t>haft</a:t>
            </a:r>
            <a:r>
              <a:rPr lang="fi-FI" sz="2100" dirty="0" smtClean="0"/>
              <a:t> </a:t>
            </a:r>
            <a:r>
              <a:rPr lang="fi-FI" sz="2100" dirty="0" err="1" smtClean="0"/>
              <a:t>förmansuppgifter</a:t>
            </a:r>
            <a:r>
              <a:rPr lang="fi-FI" sz="2100" dirty="0" smtClean="0"/>
              <a:t/>
            </a:r>
            <a:br>
              <a:rPr lang="fi-FI" sz="2100" dirty="0" smtClean="0"/>
            </a:br>
            <a:r>
              <a:rPr lang="fi-FI" sz="2100" dirty="0" err="1" smtClean="0"/>
              <a:t>efter</a:t>
            </a:r>
            <a:r>
              <a:rPr lang="fi-FI" sz="2100" dirty="0" smtClean="0"/>
              <a:t> </a:t>
            </a:r>
            <a:r>
              <a:rPr lang="fi-FI" sz="2100" dirty="0" err="1" smtClean="0"/>
              <a:t>utexamineringen</a:t>
            </a:r>
            <a:r>
              <a:rPr lang="fi-FI" sz="2100" dirty="0" smtClean="0"/>
              <a:t>?</a:t>
            </a:r>
            <a:endParaRPr lang="sv-FI" sz="2100" dirty="0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6294895" cy="464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18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2727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100" dirty="0" smtClean="0"/>
              <a:t>I </a:t>
            </a:r>
            <a:r>
              <a:rPr lang="fi-FI" sz="2100" dirty="0" err="1" smtClean="0"/>
              <a:t>vilka</a:t>
            </a:r>
            <a:r>
              <a:rPr lang="fi-FI" sz="2100" dirty="0" smtClean="0"/>
              <a:t> av </a:t>
            </a:r>
            <a:r>
              <a:rPr lang="fi-FI" sz="2100" dirty="0" err="1" smtClean="0"/>
              <a:t>följande</a:t>
            </a:r>
            <a:r>
              <a:rPr lang="fi-FI" sz="2100" dirty="0" smtClean="0"/>
              <a:t> </a:t>
            </a:r>
            <a:r>
              <a:rPr lang="fi-FI" sz="2100" dirty="0" err="1" smtClean="0"/>
              <a:t>kategorier</a:t>
            </a:r>
            <a:r>
              <a:rPr lang="fi-FI" sz="2100" dirty="0" smtClean="0"/>
              <a:t> </a:t>
            </a:r>
            <a:br>
              <a:rPr lang="fi-FI" sz="2100" dirty="0" smtClean="0"/>
            </a:br>
            <a:r>
              <a:rPr lang="fi-FI" sz="2100" dirty="0" err="1" smtClean="0"/>
              <a:t>skulle</a:t>
            </a:r>
            <a:r>
              <a:rPr lang="fi-FI" sz="2100" dirty="0" smtClean="0"/>
              <a:t> du </a:t>
            </a:r>
            <a:r>
              <a:rPr lang="fi-FI" sz="2100" dirty="0" err="1" smtClean="0"/>
              <a:t>placera</a:t>
            </a:r>
            <a:r>
              <a:rPr lang="fi-FI" sz="2100" dirty="0" smtClean="0"/>
              <a:t> de </a:t>
            </a:r>
            <a:r>
              <a:rPr lang="fi-FI" sz="2100" dirty="0" err="1" smtClean="0"/>
              <a:t>uppgifter</a:t>
            </a:r>
            <a:r>
              <a:rPr lang="fi-FI" sz="2100" dirty="0" smtClean="0"/>
              <a:t> </a:t>
            </a:r>
            <a:br>
              <a:rPr lang="fi-FI" sz="2100" dirty="0" smtClean="0"/>
            </a:br>
            <a:r>
              <a:rPr lang="fi-FI" sz="2100" dirty="0" err="1" smtClean="0"/>
              <a:t>som</a:t>
            </a:r>
            <a:r>
              <a:rPr lang="fi-FI" sz="2100" dirty="0" smtClean="0"/>
              <a:t> du </a:t>
            </a:r>
            <a:r>
              <a:rPr lang="fi-FI" sz="2100" dirty="0" err="1" smtClean="0"/>
              <a:t>nu</a:t>
            </a:r>
            <a:r>
              <a:rPr lang="fi-FI" sz="2100" dirty="0" smtClean="0"/>
              <a:t> </a:t>
            </a:r>
            <a:r>
              <a:rPr lang="fi-FI" sz="2100" dirty="0" err="1" smtClean="0"/>
              <a:t>huvudsakligen</a:t>
            </a:r>
            <a:r>
              <a:rPr lang="fi-FI" sz="2100" dirty="0" smtClean="0"/>
              <a:t> </a:t>
            </a:r>
            <a:r>
              <a:rPr lang="fi-FI" sz="2100" dirty="0" err="1" smtClean="0"/>
              <a:t>utför</a:t>
            </a:r>
            <a:r>
              <a:rPr lang="fi-FI" sz="2100" dirty="0" smtClean="0"/>
              <a:t>?</a:t>
            </a:r>
            <a:endParaRPr lang="sv-FI" sz="21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51305"/>
            <a:ext cx="8424936" cy="485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19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2597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100" dirty="0" err="1" smtClean="0"/>
              <a:t>Har</a:t>
            </a:r>
            <a:r>
              <a:rPr lang="fi-FI" sz="2100" dirty="0" smtClean="0"/>
              <a:t> du </a:t>
            </a:r>
            <a:r>
              <a:rPr lang="fi-FI" sz="2100" dirty="0" err="1" smtClean="0"/>
              <a:t>efter</a:t>
            </a:r>
            <a:r>
              <a:rPr lang="fi-FI" sz="2100" dirty="0" smtClean="0"/>
              <a:t> </a:t>
            </a:r>
            <a:r>
              <a:rPr lang="fi-FI" sz="2100" dirty="0" err="1" smtClean="0"/>
              <a:t>din</a:t>
            </a:r>
            <a:r>
              <a:rPr lang="fi-FI" sz="2100" dirty="0" smtClean="0"/>
              <a:t> </a:t>
            </a:r>
            <a:r>
              <a:rPr lang="fi-FI" sz="2100" dirty="0" err="1" smtClean="0"/>
              <a:t>utexaminering</a:t>
            </a:r>
            <a:r>
              <a:rPr lang="fi-FI" sz="2100" dirty="0" smtClean="0"/>
              <a:t/>
            </a:r>
            <a:br>
              <a:rPr lang="fi-FI" sz="2100" dirty="0" smtClean="0"/>
            </a:br>
            <a:r>
              <a:rPr lang="fi-FI" sz="2100" dirty="0" err="1" smtClean="0"/>
              <a:t>haft</a:t>
            </a:r>
            <a:r>
              <a:rPr lang="fi-FI" sz="2100" dirty="0" smtClean="0"/>
              <a:t> ett </a:t>
            </a:r>
            <a:r>
              <a:rPr lang="fi-FI" sz="2100" dirty="0" err="1" smtClean="0"/>
              <a:t>arbete</a:t>
            </a:r>
            <a:r>
              <a:rPr lang="fi-FI" sz="2100" dirty="0" smtClean="0"/>
              <a:t> </a:t>
            </a:r>
            <a:r>
              <a:rPr lang="fi-FI" sz="2100" dirty="0" err="1" smtClean="0"/>
              <a:t>som</a:t>
            </a:r>
            <a:r>
              <a:rPr lang="fi-FI" sz="2100" dirty="0" smtClean="0"/>
              <a:t> </a:t>
            </a:r>
            <a:r>
              <a:rPr lang="fi-FI" sz="2100" dirty="0" err="1" smtClean="0"/>
              <a:t>inte</a:t>
            </a:r>
            <a:r>
              <a:rPr lang="fi-FI" sz="2100" dirty="0" smtClean="0"/>
              <a:t> </a:t>
            </a:r>
            <a:br>
              <a:rPr lang="fi-FI" sz="2100" dirty="0" smtClean="0"/>
            </a:br>
            <a:r>
              <a:rPr lang="fi-FI" sz="2100" dirty="0" err="1" smtClean="0"/>
              <a:t>motsvarar</a:t>
            </a:r>
            <a:r>
              <a:rPr lang="fi-FI" sz="2100" dirty="0"/>
              <a:t> </a:t>
            </a:r>
            <a:r>
              <a:rPr lang="fi-FI" sz="2100" dirty="0" err="1" smtClean="0"/>
              <a:t>din</a:t>
            </a:r>
            <a:r>
              <a:rPr lang="fi-FI" sz="2100" dirty="0" smtClean="0"/>
              <a:t> </a:t>
            </a:r>
            <a:r>
              <a:rPr lang="fi-FI" sz="2100" dirty="0" err="1" smtClean="0"/>
              <a:t>utbildning</a:t>
            </a:r>
            <a:r>
              <a:rPr lang="fi-FI" sz="2100" dirty="0" smtClean="0"/>
              <a:t>?</a:t>
            </a:r>
            <a:endParaRPr lang="sv-FI" sz="2100" dirty="0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670" y="1443657"/>
            <a:ext cx="6492528" cy="472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2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4965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dirty="0" err="1" smtClean="0"/>
              <a:t>Om</a:t>
            </a:r>
            <a:r>
              <a:rPr lang="fi-FI" sz="2000" dirty="0" smtClean="0"/>
              <a:t> du </a:t>
            </a:r>
            <a:r>
              <a:rPr lang="fi-FI" sz="2000" dirty="0" err="1" smtClean="0"/>
              <a:t>valde</a:t>
            </a:r>
            <a:r>
              <a:rPr lang="fi-FI" sz="2000" dirty="0" smtClean="0"/>
              <a:t> </a:t>
            </a:r>
            <a:r>
              <a:rPr lang="fi-FI" sz="2000" dirty="0" err="1" smtClean="0"/>
              <a:t>flera</a:t>
            </a:r>
            <a:r>
              <a:rPr lang="fi-FI" sz="2000" dirty="0" smtClean="0"/>
              <a:t> </a:t>
            </a:r>
            <a:r>
              <a:rPr lang="fi-FI" sz="2000" dirty="0" err="1" smtClean="0"/>
              <a:t>alternativ</a:t>
            </a:r>
            <a:r>
              <a:rPr lang="fi-FI" sz="2000" dirty="0" smtClean="0"/>
              <a:t> i </a:t>
            </a:r>
            <a:br>
              <a:rPr lang="fi-FI" sz="2000" dirty="0" smtClean="0"/>
            </a:br>
            <a:r>
              <a:rPr lang="fi-FI" sz="2000" dirty="0" smtClean="0"/>
              <a:t>[</a:t>
            </a:r>
            <a:r>
              <a:rPr lang="fi-FI" sz="2000" dirty="0" err="1" smtClean="0"/>
              <a:t>föregående</a:t>
            </a:r>
            <a:r>
              <a:rPr lang="fi-FI" sz="2000" dirty="0" smtClean="0"/>
              <a:t> </a:t>
            </a:r>
            <a:r>
              <a:rPr lang="fi-FI" sz="2000" dirty="0" err="1" smtClean="0"/>
              <a:t>fråga</a:t>
            </a:r>
            <a:r>
              <a:rPr lang="fi-FI" sz="2000" dirty="0" smtClean="0"/>
              <a:t>], </a:t>
            </a:r>
            <a:r>
              <a:rPr lang="fi-FI" sz="2000" dirty="0" err="1" smtClean="0"/>
              <a:t>vilken</a:t>
            </a:r>
            <a:r>
              <a:rPr lang="fi-FI" sz="2000" dirty="0" smtClean="0"/>
              <a:t> av </a:t>
            </a:r>
            <a:r>
              <a:rPr lang="fi-FI" sz="2000" dirty="0" err="1" smtClean="0"/>
              <a:t>dem</a:t>
            </a:r>
            <a:r>
              <a:rPr lang="fi-FI" sz="2000" dirty="0" smtClean="0"/>
              <a:t> </a:t>
            </a:r>
            <a:br>
              <a:rPr lang="fi-FI" sz="2000" dirty="0" smtClean="0"/>
            </a:br>
            <a:r>
              <a:rPr lang="fi-FI" sz="2000" dirty="0" err="1" smtClean="0"/>
              <a:t>är</a:t>
            </a:r>
            <a:r>
              <a:rPr lang="fi-FI" sz="2000" dirty="0" smtClean="0"/>
              <a:t> </a:t>
            </a:r>
            <a:r>
              <a:rPr lang="fi-FI" sz="2000" dirty="0" err="1" smtClean="0"/>
              <a:t>din</a:t>
            </a:r>
            <a:r>
              <a:rPr lang="fi-FI" sz="2000" dirty="0" smtClean="0"/>
              <a:t> </a:t>
            </a:r>
            <a:r>
              <a:rPr lang="fi-FI" sz="2000" dirty="0" err="1" smtClean="0"/>
              <a:t>huvudsakliga</a:t>
            </a:r>
            <a:r>
              <a:rPr lang="fi-FI" sz="2000" dirty="0" smtClean="0"/>
              <a:t> </a:t>
            </a:r>
            <a:r>
              <a:rPr lang="fi-FI" sz="2000" dirty="0" err="1" smtClean="0"/>
              <a:t>arbetsuppgift</a:t>
            </a:r>
            <a:r>
              <a:rPr lang="fi-FI" sz="2000" dirty="0" smtClean="0"/>
              <a:t>?</a:t>
            </a:r>
            <a:endParaRPr lang="sv-FI" sz="20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3"/>
            <a:ext cx="8424936" cy="4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20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191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100" dirty="0" smtClean="0"/>
              <a:t>I </a:t>
            </a:r>
            <a:r>
              <a:rPr lang="fi-FI" sz="2100" dirty="0" err="1" smtClean="0"/>
              <a:t>vilken</a:t>
            </a:r>
            <a:r>
              <a:rPr lang="fi-FI" sz="2100" dirty="0" smtClean="0"/>
              <a:t> </a:t>
            </a:r>
            <a:r>
              <a:rPr lang="fi-FI" sz="2100" dirty="0" err="1" smtClean="0"/>
              <a:t>utsträckning</a:t>
            </a:r>
            <a:r>
              <a:rPr lang="fi-FI" sz="2100" dirty="0" smtClean="0"/>
              <a:t> </a:t>
            </a:r>
            <a:r>
              <a:rPr lang="fi-FI" sz="2100" dirty="0" err="1" smtClean="0"/>
              <a:t>kan</a:t>
            </a:r>
            <a:r>
              <a:rPr lang="fi-FI" sz="2100" dirty="0" smtClean="0"/>
              <a:t> du </a:t>
            </a:r>
            <a:br>
              <a:rPr lang="fi-FI" sz="2100" dirty="0" smtClean="0"/>
            </a:br>
            <a:r>
              <a:rPr lang="fi-FI" sz="2100" dirty="0" err="1" smtClean="0"/>
              <a:t>använda</a:t>
            </a:r>
            <a:r>
              <a:rPr lang="fi-FI" sz="2100" dirty="0" smtClean="0"/>
              <a:t> </a:t>
            </a:r>
            <a:r>
              <a:rPr lang="fi-FI" sz="2100" dirty="0" err="1" smtClean="0"/>
              <a:t>dig</a:t>
            </a:r>
            <a:r>
              <a:rPr lang="fi-FI" sz="2100" dirty="0" smtClean="0"/>
              <a:t> av det du </a:t>
            </a:r>
            <a:r>
              <a:rPr lang="fi-FI" sz="2100" dirty="0" err="1" smtClean="0"/>
              <a:t>lärt</a:t>
            </a:r>
            <a:r>
              <a:rPr lang="fi-FI" sz="2100" dirty="0" smtClean="0"/>
              <a:t> </a:t>
            </a:r>
            <a:r>
              <a:rPr lang="fi-FI" sz="2100" dirty="0" err="1" smtClean="0"/>
              <a:t>dig</a:t>
            </a:r>
            <a:r>
              <a:rPr lang="fi-FI" sz="2100" dirty="0" smtClean="0"/>
              <a:t> </a:t>
            </a:r>
            <a:br>
              <a:rPr lang="fi-FI" sz="2100" dirty="0" smtClean="0"/>
            </a:br>
            <a:r>
              <a:rPr lang="fi-FI" sz="2100" dirty="0" err="1" smtClean="0"/>
              <a:t>vid</a:t>
            </a:r>
            <a:r>
              <a:rPr lang="fi-FI" sz="2100" dirty="0" smtClean="0"/>
              <a:t> </a:t>
            </a:r>
            <a:r>
              <a:rPr lang="fi-FI" sz="2100" dirty="0" err="1" smtClean="0"/>
              <a:t>yrkeshögskolan</a:t>
            </a:r>
            <a:r>
              <a:rPr lang="fi-FI" sz="2100" dirty="0" smtClean="0"/>
              <a:t> i </a:t>
            </a:r>
            <a:r>
              <a:rPr lang="fi-FI" sz="2100" dirty="0" err="1" smtClean="0"/>
              <a:t>ditt</a:t>
            </a:r>
            <a:r>
              <a:rPr lang="fi-FI" sz="2100" dirty="0" smtClean="0"/>
              <a:t> </a:t>
            </a:r>
            <a:br>
              <a:rPr lang="fi-FI" sz="2100" dirty="0" smtClean="0"/>
            </a:br>
            <a:r>
              <a:rPr lang="fi-FI" sz="2100" dirty="0" err="1" smtClean="0"/>
              <a:t>nuvarande</a:t>
            </a:r>
            <a:r>
              <a:rPr lang="fi-FI" sz="2100" dirty="0" smtClean="0"/>
              <a:t> </a:t>
            </a:r>
            <a:r>
              <a:rPr lang="fi-FI" sz="2100" dirty="0" err="1" smtClean="0"/>
              <a:t>arbete</a:t>
            </a:r>
            <a:r>
              <a:rPr lang="fi-FI" sz="2100" dirty="0" smtClean="0"/>
              <a:t>?</a:t>
            </a:r>
            <a:endParaRPr lang="sv-FI" sz="2100" dirty="0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25124"/>
            <a:ext cx="6480720" cy="472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21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661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100" dirty="0" err="1" smtClean="0"/>
              <a:t>Hur</a:t>
            </a:r>
            <a:r>
              <a:rPr lang="fi-FI" sz="2100" dirty="0" smtClean="0"/>
              <a:t> </a:t>
            </a:r>
            <a:r>
              <a:rPr lang="fi-FI" sz="2100" dirty="0" err="1" smtClean="0"/>
              <a:t>väl</a:t>
            </a:r>
            <a:r>
              <a:rPr lang="fi-FI" sz="2100" dirty="0" smtClean="0"/>
              <a:t> </a:t>
            </a:r>
            <a:r>
              <a:rPr lang="fi-FI" sz="2100" dirty="0" err="1" smtClean="0"/>
              <a:t>motsvarar</a:t>
            </a:r>
            <a:r>
              <a:rPr lang="fi-FI" sz="2100" dirty="0" smtClean="0"/>
              <a:t> </a:t>
            </a:r>
            <a:r>
              <a:rPr lang="fi-FI" sz="2100" dirty="0" err="1" smtClean="0"/>
              <a:t>ditt</a:t>
            </a:r>
            <a:r>
              <a:rPr lang="fi-FI" sz="2100" dirty="0" smtClean="0"/>
              <a:t> </a:t>
            </a:r>
            <a:br>
              <a:rPr lang="fi-FI" sz="2100" dirty="0" smtClean="0"/>
            </a:br>
            <a:r>
              <a:rPr lang="fi-FI" sz="2100" dirty="0" err="1" smtClean="0"/>
              <a:t>nuvarande</a:t>
            </a:r>
            <a:r>
              <a:rPr lang="fi-FI" sz="2100" dirty="0" smtClean="0"/>
              <a:t> </a:t>
            </a:r>
            <a:r>
              <a:rPr lang="fi-FI" sz="2100" dirty="0" err="1" smtClean="0"/>
              <a:t>arbete</a:t>
            </a:r>
            <a:r>
              <a:rPr lang="fi-FI" sz="2100" dirty="0" smtClean="0"/>
              <a:t> </a:t>
            </a:r>
            <a:r>
              <a:rPr lang="fi-FI" sz="2100" dirty="0" err="1" smtClean="0"/>
              <a:t>din</a:t>
            </a:r>
            <a:r>
              <a:rPr lang="fi-FI" sz="2100" dirty="0" smtClean="0"/>
              <a:t> </a:t>
            </a:r>
            <a:r>
              <a:rPr lang="fi-FI" sz="2100" dirty="0" err="1" smtClean="0"/>
              <a:t>yrkeshögskoleutbildning</a:t>
            </a:r>
            <a:r>
              <a:rPr lang="fi-FI" sz="2100" dirty="0" smtClean="0"/>
              <a:t>?</a:t>
            </a:r>
            <a:endParaRPr lang="sv-FI" sz="2100" dirty="0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66005"/>
            <a:ext cx="6420520" cy="477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22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7717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600" dirty="0" err="1" smtClean="0"/>
              <a:t>Ifall</a:t>
            </a:r>
            <a:r>
              <a:rPr lang="fi-FI" sz="1600" dirty="0" smtClean="0"/>
              <a:t> </a:t>
            </a:r>
            <a:r>
              <a:rPr lang="fi-FI" sz="1600" dirty="0" err="1" smtClean="0"/>
              <a:t>ditt</a:t>
            </a:r>
            <a:r>
              <a:rPr lang="fi-FI" sz="1600" dirty="0" smtClean="0"/>
              <a:t> </a:t>
            </a:r>
            <a:r>
              <a:rPr lang="fi-FI" sz="1600" dirty="0" err="1" smtClean="0"/>
              <a:t>nuvarande</a:t>
            </a:r>
            <a:r>
              <a:rPr lang="fi-FI" sz="1600" dirty="0" smtClean="0"/>
              <a:t> </a:t>
            </a:r>
            <a:r>
              <a:rPr lang="fi-FI" sz="1600" dirty="0" err="1" smtClean="0"/>
              <a:t>arbete</a:t>
            </a:r>
            <a:r>
              <a:rPr lang="fi-FI" sz="1600" dirty="0" smtClean="0"/>
              <a:t> </a:t>
            </a:r>
            <a:r>
              <a:rPr lang="fi-FI" sz="1600" dirty="0" err="1" smtClean="0"/>
              <a:t>inte</a:t>
            </a:r>
            <a:r>
              <a:rPr lang="fi-FI" sz="1600" dirty="0" smtClean="0"/>
              <a:t> </a:t>
            </a:r>
            <a:r>
              <a:rPr lang="fi-FI" sz="1600" dirty="0" err="1" smtClean="0"/>
              <a:t>helt</a:t>
            </a:r>
            <a:r>
              <a:rPr lang="fi-FI" sz="1600" dirty="0" smtClean="0"/>
              <a:t> </a:t>
            </a:r>
            <a:br>
              <a:rPr lang="fi-FI" sz="1600" dirty="0" smtClean="0"/>
            </a:br>
            <a:r>
              <a:rPr lang="fi-FI" sz="1600" dirty="0" err="1" smtClean="0"/>
              <a:t>motsvarar</a:t>
            </a:r>
            <a:r>
              <a:rPr lang="fi-FI" sz="1600" dirty="0" smtClean="0"/>
              <a:t> </a:t>
            </a:r>
            <a:r>
              <a:rPr lang="fi-FI" sz="1600" dirty="0" err="1" smtClean="0"/>
              <a:t>din</a:t>
            </a:r>
            <a:r>
              <a:rPr lang="fi-FI" sz="1600" dirty="0" smtClean="0"/>
              <a:t> </a:t>
            </a:r>
            <a:r>
              <a:rPr lang="fi-FI" sz="1600" dirty="0" err="1" smtClean="0"/>
              <a:t>utbildningsnivå</a:t>
            </a:r>
            <a:r>
              <a:rPr lang="fi-FI" sz="1600" dirty="0" smtClean="0"/>
              <a:t>, </a:t>
            </a:r>
            <a:r>
              <a:rPr lang="fi-FI" sz="1600" dirty="0" err="1" smtClean="0"/>
              <a:t>vilken</a:t>
            </a:r>
            <a:r>
              <a:rPr lang="fi-FI" sz="1600" dirty="0" smtClean="0"/>
              <a:t> </a:t>
            </a:r>
            <a:br>
              <a:rPr lang="fi-FI" sz="1600" dirty="0" smtClean="0"/>
            </a:br>
            <a:r>
              <a:rPr lang="fi-FI" sz="1600" dirty="0" err="1" smtClean="0"/>
              <a:t>orsak</a:t>
            </a:r>
            <a:r>
              <a:rPr lang="fi-FI" sz="1600" dirty="0" smtClean="0"/>
              <a:t> </a:t>
            </a:r>
            <a:r>
              <a:rPr lang="fi-FI" sz="1600" dirty="0" err="1" smtClean="0"/>
              <a:t>var</a:t>
            </a:r>
            <a:r>
              <a:rPr lang="fi-FI" sz="1600" dirty="0" smtClean="0"/>
              <a:t> </a:t>
            </a:r>
            <a:r>
              <a:rPr lang="fi-FI" sz="1600" dirty="0" err="1" smtClean="0"/>
              <a:t>den</a:t>
            </a:r>
            <a:r>
              <a:rPr lang="fi-FI" sz="1600" dirty="0" smtClean="0"/>
              <a:t> </a:t>
            </a:r>
            <a:r>
              <a:rPr lang="fi-FI" sz="1600" dirty="0" err="1" smtClean="0"/>
              <a:t>viktigaste</a:t>
            </a:r>
            <a:r>
              <a:rPr lang="fi-FI" sz="1600" dirty="0" smtClean="0"/>
              <a:t> </a:t>
            </a:r>
            <a:r>
              <a:rPr lang="fi-FI" sz="1600" dirty="0" err="1" smtClean="0"/>
              <a:t>när</a:t>
            </a:r>
            <a:r>
              <a:rPr lang="fi-FI" sz="1600" dirty="0" smtClean="0"/>
              <a:t> du </a:t>
            </a:r>
            <a:r>
              <a:rPr lang="fi-FI" sz="1600" dirty="0" err="1" smtClean="0"/>
              <a:t>valde</a:t>
            </a:r>
            <a:r>
              <a:rPr lang="fi-FI" sz="1600" dirty="0" smtClean="0"/>
              <a:t> </a:t>
            </a:r>
            <a:br>
              <a:rPr lang="fi-FI" sz="1600" dirty="0" smtClean="0"/>
            </a:br>
            <a:r>
              <a:rPr lang="fi-FI" sz="1600" dirty="0" err="1" smtClean="0"/>
              <a:t>att</a:t>
            </a:r>
            <a:r>
              <a:rPr lang="fi-FI" sz="1600" dirty="0" smtClean="0"/>
              <a:t> </a:t>
            </a:r>
            <a:r>
              <a:rPr lang="fi-FI" sz="1600" dirty="0" err="1" smtClean="0"/>
              <a:t>ta</a:t>
            </a:r>
            <a:r>
              <a:rPr lang="fi-FI" sz="1600" dirty="0" smtClean="0"/>
              <a:t> emot </a:t>
            </a:r>
            <a:r>
              <a:rPr lang="fi-FI" sz="1600" dirty="0" err="1" smtClean="0"/>
              <a:t>arbetet</a:t>
            </a:r>
            <a:r>
              <a:rPr lang="fi-FI" sz="1600" dirty="0" smtClean="0"/>
              <a:t>?</a:t>
            </a:r>
            <a:endParaRPr lang="sv-FI" sz="16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5"/>
            <a:ext cx="64205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23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4691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600" dirty="0" err="1" smtClean="0"/>
              <a:t>Hur</a:t>
            </a:r>
            <a:r>
              <a:rPr lang="fi-FI" sz="1600" dirty="0" smtClean="0"/>
              <a:t> </a:t>
            </a:r>
            <a:r>
              <a:rPr lang="fi-FI" sz="1600" dirty="0" err="1" smtClean="0"/>
              <a:t>stor</a:t>
            </a:r>
            <a:r>
              <a:rPr lang="fi-FI" sz="1600" dirty="0" smtClean="0"/>
              <a:t> </a:t>
            </a:r>
            <a:r>
              <a:rPr lang="fi-FI" sz="1600" dirty="0" err="1" smtClean="0"/>
              <a:t>var</a:t>
            </a:r>
            <a:r>
              <a:rPr lang="fi-FI" sz="1600" dirty="0" smtClean="0"/>
              <a:t> </a:t>
            </a:r>
            <a:r>
              <a:rPr lang="fi-FI" sz="1600" dirty="0" err="1" smtClean="0"/>
              <a:t>din</a:t>
            </a:r>
            <a:r>
              <a:rPr lang="fi-FI" sz="1600" dirty="0" smtClean="0"/>
              <a:t> </a:t>
            </a:r>
            <a:r>
              <a:rPr lang="fi-FI" sz="1600" dirty="0" err="1" smtClean="0"/>
              <a:t>bruttolön</a:t>
            </a:r>
            <a:r>
              <a:rPr lang="fi-FI" sz="1600" dirty="0" smtClean="0"/>
              <a:t> i </a:t>
            </a:r>
            <a:br>
              <a:rPr lang="fi-FI" sz="1600" dirty="0" smtClean="0"/>
            </a:br>
            <a:r>
              <a:rPr lang="fi-FI" sz="1600" dirty="0" err="1" smtClean="0"/>
              <a:t>september</a:t>
            </a:r>
            <a:r>
              <a:rPr lang="fi-FI" sz="1600" dirty="0" smtClean="0"/>
              <a:t> 2012, </a:t>
            </a:r>
            <a:r>
              <a:rPr lang="fi-FI" sz="1600" dirty="0" err="1" smtClean="0"/>
              <a:t>inklusive</a:t>
            </a:r>
            <a:r>
              <a:rPr lang="fi-FI" sz="1600" dirty="0" smtClean="0"/>
              <a:t> </a:t>
            </a:r>
            <a:r>
              <a:rPr lang="fi-FI" sz="1600" dirty="0" err="1" smtClean="0"/>
              <a:t>regelbundna</a:t>
            </a:r>
            <a:r>
              <a:rPr lang="fi-FI" sz="1600" dirty="0" smtClean="0"/>
              <a:t> </a:t>
            </a:r>
            <a:br>
              <a:rPr lang="fi-FI" sz="1600" dirty="0" smtClean="0"/>
            </a:br>
            <a:r>
              <a:rPr lang="fi-FI" sz="1600" dirty="0" err="1" smtClean="0"/>
              <a:t>tillägg</a:t>
            </a:r>
            <a:r>
              <a:rPr lang="fi-FI" sz="1600" dirty="0" smtClean="0"/>
              <a:t>, </a:t>
            </a:r>
            <a:r>
              <a:rPr lang="fi-FI" sz="1600" dirty="0" err="1" smtClean="0"/>
              <a:t>naturaförmånernas</a:t>
            </a:r>
            <a:r>
              <a:rPr lang="fi-FI" sz="1600" dirty="0" smtClean="0"/>
              <a:t> </a:t>
            </a:r>
            <a:r>
              <a:rPr lang="fi-FI" sz="1600" dirty="0" err="1" smtClean="0"/>
              <a:t>beskattnings-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err="1" smtClean="0"/>
              <a:t>värden</a:t>
            </a:r>
            <a:r>
              <a:rPr lang="fi-FI" sz="1600" dirty="0" smtClean="0"/>
              <a:t> </a:t>
            </a:r>
            <a:r>
              <a:rPr lang="fi-FI" sz="1600" dirty="0" err="1" smtClean="0"/>
              <a:t>och</a:t>
            </a:r>
            <a:r>
              <a:rPr lang="fi-FI" sz="1600" dirty="0" smtClean="0"/>
              <a:t> </a:t>
            </a:r>
            <a:r>
              <a:rPr lang="fi-FI" sz="1600" dirty="0" err="1" smtClean="0"/>
              <a:t>övertidsersättningar</a:t>
            </a:r>
            <a:r>
              <a:rPr lang="fi-FI" sz="1600" dirty="0" smtClean="0"/>
              <a:t>?</a:t>
            </a:r>
            <a:endParaRPr lang="sv-FI" sz="16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3"/>
            <a:ext cx="642052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24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6979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 err="1" smtClean="0"/>
              <a:t>Vilket</a:t>
            </a:r>
            <a:r>
              <a:rPr lang="fi-FI" sz="1800" dirty="0" smtClean="0"/>
              <a:t> av </a:t>
            </a:r>
            <a:r>
              <a:rPr lang="fi-FI" sz="1800" dirty="0" err="1" smtClean="0"/>
              <a:t>följande</a:t>
            </a:r>
            <a:r>
              <a:rPr lang="fi-FI" sz="1800" dirty="0" smtClean="0"/>
              <a:t> </a:t>
            </a:r>
            <a:r>
              <a:rPr lang="fi-FI" sz="1800" dirty="0" err="1" smtClean="0"/>
              <a:t>påståenden</a:t>
            </a:r>
            <a:r>
              <a:rPr lang="fi-FI" sz="1800" dirty="0" smtClean="0"/>
              <a:t> </a:t>
            </a:r>
            <a:br>
              <a:rPr lang="fi-FI" sz="1800" dirty="0" smtClean="0"/>
            </a:br>
            <a:r>
              <a:rPr lang="fi-FI" sz="1800" dirty="0" err="1" smtClean="0"/>
              <a:t>stämmer</a:t>
            </a:r>
            <a:r>
              <a:rPr lang="fi-FI" sz="1800" dirty="0" smtClean="0"/>
              <a:t> </a:t>
            </a:r>
            <a:r>
              <a:rPr lang="fi-FI" sz="1800" dirty="0" err="1" smtClean="0"/>
              <a:t>bäst</a:t>
            </a:r>
            <a:r>
              <a:rPr lang="fi-FI" sz="1800" dirty="0" smtClean="0"/>
              <a:t> </a:t>
            </a:r>
            <a:r>
              <a:rPr lang="fi-FI" sz="1800" dirty="0" err="1" smtClean="0"/>
              <a:t>överens</a:t>
            </a:r>
            <a:r>
              <a:rPr lang="fi-FI" sz="1800" dirty="0" smtClean="0"/>
              <a:t> </a:t>
            </a:r>
            <a:r>
              <a:rPr lang="fi-FI" sz="1800" dirty="0" err="1" smtClean="0"/>
              <a:t>med</a:t>
            </a:r>
            <a:r>
              <a:rPr lang="fi-FI" sz="1800" dirty="0" smtClean="0"/>
              <a:t> </a:t>
            </a:r>
            <a:r>
              <a:rPr lang="fi-FI" sz="1800" dirty="0" err="1" smtClean="0"/>
              <a:t>dina</a:t>
            </a:r>
            <a:r>
              <a:rPr lang="fi-FI" sz="1800" dirty="0" smtClean="0"/>
              <a:t> </a:t>
            </a:r>
            <a:br>
              <a:rPr lang="fi-FI" sz="1800" dirty="0" smtClean="0"/>
            </a:br>
            <a:r>
              <a:rPr lang="fi-FI" sz="1800" dirty="0" err="1" smtClean="0"/>
              <a:t>karriärmål</a:t>
            </a:r>
            <a:r>
              <a:rPr lang="fi-FI" sz="1800" dirty="0" smtClean="0"/>
              <a:t> </a:t>
            </a:r>
            <a:r>
              <a:rPr lang="fi-FI" sz="1800" dirty="0" err="1" smtClean="0"/>
              <a:t>under</a:t>
            </a:r>
            <a:r>
              <a:rPr lang="fi-FI" sz="1800" dirty="0" smtClean="0"/>
              <a:t> de </a:t>
            </a:r>
            <a:r>
              <a:rPr lang="fi-FI" sz="1800" dirty="0" err="1" smtClean="0"/>
              <a:t>kommande</a:t>
            </a:r>
            <a:r>
              <a:rPr lang="fi-FI" sz="1800" dirty="0" smtClean="0"/>
              <a:t> </a:t>
            </a:r>
            <a:br>
              <a:rPr lang="fi-FI" sz="1800" dirty="0" smtClean="0"/>
            </a:br>
            <a:r>
              <a:rPr lang="fi-FI" sz="1800" dirty="0" err="1" smtClean="0"/>
              <a:t>fem</a:t>
            </a:r>
            <a:r>
              <a:rPr lang="fi-FI" sz="1800" dirty="0" smtClean="0"/>
              <a:t> </a:t>
            </a:r>
            <a:r>
              <a:rPr lang="fi-FI" sz="1800" dirty="0" err="1" smtClean="0"/>
              <a:t>åren</a:t>
            </a:r>
            <a:r>
              <a:rPr lang="fi-FI" sz="1800" dirty="0" smtClean="0"/>
              <a:t>?</a:t>
            </a:r>
            <a:endParaRPr lang="sv-FI" sz="18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4316" y="1494356"/>
            <a:ext cx="6408712" cy="452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25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580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100" dirty="0" err="1" smtClean="0"/>
              <a:t>Studerar</a:t>
            </a:r>
            <a:r>
              <a:rPr lang="fi-FI" sz="2100" dirty="0" smtClean="0"/>
              <a:t> du </a:t>
            </a:r>
            <a:r>
              <a:rPr lang="fi-FI" sz="2100" dirty="0" err="1" smtClean="0"/>
              <a:t>eller</a:t>
            </a:r>
            <a:r>
              <a:rPr lang="fi-FI" sz="2100" dirty="0" smtClean="0"/>
              <a:t> </a:t>
            </a:r>
            <a:r>
              <a:rPr lang="fi-FI" sz="2100" dirty="0" err="1" smtClean="0"/>
              <a:t>planerar</a:t>
            </a:r>
            <a:r>
              <a:rPr lang="fi-FI" sz="2100" dirty="0" smtClean="0"/>
              <a:t> </a:t>
            </a:r>
            <a:br>
              <a:rPr lang="fi-FI" sz="2100" dirty="0" smtClean="0"/>
            </a:br>
            <a:r>
              <a:rPr lang="fi-FI" sz="2100" dirty="0" smtClean="0"/>
              <a:t>du </a:t>
            </a:r>
            <a:r>
              <a:rPr lang="fi-FI" sz="2100" dirty="0" err="1" smtClean="0"/>
              <a:t>börja</a:t>
            </a:r>
            <a:r>
              <a:rPr lang="fi-FI" sz="2100" dirty="0" smtClean="0"/>
              <a:t> </a:t>
            </a:r>
            <a:r>
              <a:rPr lang="fi-FI" sz="2100" dirty="0" err="1" smtClean="0"/>
              <a:t>studera</a:t>
            </a:r>
            <a:r>
              <a:rPr lang="fi-FI" sz="2100" dirty="0" smtClean="0"/>
              <a:t> </a:t>
            </a:r>
            <a:r>
              <a:rPr lang="fi-FI" sz="2100" dirty="0" err="1" smtClean="0"/>
              <a:t>inom</a:t>
            </a:r>
            <a:r>
              <a:rPr lang="fi-FI" sz="2100" dirty="0" smtClean="0"/>
              <a:t> det </a:t>
            </a:r>
            <a:br>
              <a:rPr lang="fi-FI" sz="2100" dirty="0" smtClean="0"/>
            </a:br>
            <a:r>
              <a:rPr lang="fi-FI" sz="2100" dirty="0" err="1" smtClean="0"/>
              <a:t>närmaste</a:t>
            </a:r>
            <a:r>
              <a:rPr lang="fi-FI" sz="2100" dirty="0" smtClean="0"/>
              <a:t> </a:t>
            </a:r>
            <a:r>
              <a:rPr lang="fi-FI" sz="2100" dirty="0" err="1" smtClean="0"/>
              <a:t>året</a:t>
            </a:r>
            <a:r>
              <a:rPr lang="fi-FI" sz="2100" dirty="0" smtClean="0"/>
              <a:t>?</a:t>
            </a:r>
            <a:endParaRPr lang="sv-FI" sz="21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6492528" cy="457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26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9531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 err="1" smtClean="0"/>
              <a:t>Hur</a:t>
            </a:r>
            <a:r>
              <a:rPr lang="fi-FI" sz="1800" dirty="0" smtClean="0"/>
              <a:t> </a:t>
            </a:r>
            <a:r>
              <a:rPr lang="fi-FI" sz="1800" dirty="0" err="1" smtClean="0"/>
              <a:t>mycket</a:t>
            </a:r>
            <a:r>
              <a:rPr lang="fi-FI" sz="1800" dirty="0" smtClean="0"/>
              <a:t> </a:t>
            </a:r>
            <a:r>
              <a:rPr lang="fi-FI" sz="1800" dirty="0" err="1" smtClean="0"/>
              <a:t>tror</a:t>
            </a:r>
            <a:r>
              <a:rPr lang="fi-FI" sz="1800" dirty="0" smtClean="0"/>
              <a:t> du </a:t>
            </a:r>
            <a:r>
              <a:rPr lang="fi-FI" sz="1800" dirty="0" err="1" smtClean="0"/>
              <a:t>att</a:t>
            </a:r>
            <a:r>
              <a:rPr lang="fi-FI" sz="1800" dirty="0" smtClean="0"/>
              <a:t> </a:t>
            </a:r>
            <a:r>
              <a:rPr lang="fi-FI" sz="1800" dirty="0" err="1" smtClean="0"/>
              <a:t>följande</a:t>
            </a:r>
            <a:r>
              <a:rPr lang="fi-FI" sz="1800" dirty="0" smtClean="0"/>
              <a:t> </a:t>
            </a:r>
            <a:br>
              <a:rPr lang="fi-FI" sz="1800" dirty="0" smtClean="0"/>
            </a:br>
            <a:r>
              <a:rPr lang="fi-FI" sz="1800" dirty="0" err="1" smtClean="0"/>
              <a:t>faktorer</a:t>
            </a:r>
            <a:r>
              <a:rPr lang="fi-FI" sz="1800" dirty="0" smtClean="0"/>
              <a:t> </a:t>
            </a:r>
            <a:r>
              <a:rPr lang="fi-FI" sz="1800" dirty="0" err="1" smtClean="0"/>
              <a:t>inom</a:t>
            </a:r>
            <a:r>
              <a:rPr lang="fi-FI" sz="1800" dirty="0" smtClean="0"/>
              <a:t> </a:t>
            </a:r>
            <a:r>
              <a:rPr lang="fi-FI" sz="1800" dirty="0" err="1" smtClean="0"/>
              <a:t>utbildningen</a:t>
            </a:r>
            <a:r>
              <a:rPr lang="fi-FI" sz="1800" dirty="0" smtClean="0"/>
              <a:t> </a:t>
            </a:r>
            <a:r>
              <a:rPr lang="fi-FI" sz="1800" dirty="0" err="1" smtClean="0"/>
              <a:t>har</a:t>
            </a:r>
            <a:r>
              <a:rPr lang="fi-FI" sz="1800" dirty="0" smtClean="0"/>
              <a:t> </a:t>
            </a:r>
            <a:br>
              <a:rPr lang="fi-FI" sz="1800" dirty="0" smtClean="0"/>
            </a:br>
            <a:r>
              <a:rPr lang="fi-FI" sz="1800" dirty="0" err="1" smtClean="0"/>
              <a:t>underlättat</a:t>
            </a:r>
            <a:r>
              <a:rPr lang="fi-FI" sz="1800" dirty="0" smtClean="0"/>
              <a:t> </a:t>
            </a:r>
            <a:r>
              <a:rPr lang="fi-FI" sz="1800" dirty="0" err="1" smtClean="0"/>
              <a:t>att</a:t>
            </a:r>
            <a:r>
              <a:rPr lang="fi-FI" sz="1800" dirty="0" smtClean="0"/>
              <a:t> </a:t>
            </a:r>
            <a:r>
              <a:rPr lang="fi-FI" sz="1800" dirty="0" err="1" smtClean="0"/>
              <a:t>söka</a:t>
            </a:r>
            <a:r>
              <a:rPr lang="fi-FI" sz="1800" dirty="0" smtClean="0"/>
              <a:t> </a:t>
            </a:r>
            <a:r>
              <a:rPr lang="fi-FI" sz="1800" dirty="0" err="1" smtClean="0"/>
              <a:t>jobb</a:t>
            </a:r>
            <a:r>
              <a:rPr lang="fi-FI" sz="1800" dirty="0" smtClean="0"/>
              <a:t> </a:t>
            </a:r>
            <a:r>
              <a:rPr lang="fi-FI" sz="1800" dirty="0" err="1" smtClean="0"/>
              <a:t>och</a:t>
            </a:r>
            <a:r>
              <a:rPr lang="fi-FI" sz="1800" dirty="0" smtClean="0"/>
              <a:t> </a:t>
            </a:r>
            <a:br>
              <a:rPr lang="fi-FI" sz="1800" dirty="0" smtClean="0"/>
            </a:br>
            <a:r>
              <a:rPr lang="fi-FI" sz="1800" dirty="0" err="1" smtClean="0"/>
              <a:t>din</a:t>
            </a:r>
            <a:r>
              <a:rPr lang="fi-FI" sz="1800" dirty="0" smtClean="0"/>
              <a:t> </a:t>
            </a:r>
            <a:r>
              <a:rPr lang="fi-FI" sz="1800" dirty="0" err="1" smtClean="0"/>
              <a:t>sysselsättning</a:t>
            </a:r>
            <a:r>
              <a:rPr lang="fi-FI" sz="1800" dirty="0" smtClean="0"/>
              <a:t>?</a:t>
            </a:r>
            <a:endParaRPr lang="sv-FI" sz="18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5"/>
            <a:ext cx="64205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27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5400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 err="1"/>
              <a:t>Hur</a:t>
            </a:r>
            <a:r>
              <a:rPr lang="fi-FI" sz="1800" dirty="0"/>
              <a:t> </a:t>
            </a:r>
            <a:r>
              <a:rPr lang="fi-FI" sz="1800" dirty="0" err="1"/>
              <a:t>mycket</a:t>
            </a:r>
            <a:r>
              <a:rPr lang="fi-FI" sz="1800" dirty="0"/>
              <a:t> </a:t>
            </a:r>
            <a:r>
              <a:rPr lang="fi-FI" sz="1800" dirty="0" err="1"/>
              <a:t>tror</a:t>
            </a:r>
            <a:r>
              <a:rPr lang="fi-FI" sz="1800" dirty="0"/>
              <a:t> du </a:t>
            </a:r>
            <a:r>
              <a:rPr lang="fi-FI" sz="1800" dirty="0" err="1"/>
              <a:t>att</a:t>
            </a:r>
            <a:r>
              <a:rPr lang="fi-FI" sz="1800" dirty="0"/>
              <a:t> </a:t>
            </a:r>
            <a:r>
              <a:rPr lang="fi-FI" sz="1800" dirty="0" err="1"/>
              <a:t>följande</a:t>
            </a: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 err="1"/>
              <a:t>faktorer</a:t>
            </a:r>
            <a:r>
              <a:rPr lang="fi-FI" sz="1800" dirty="0"/>
              <a:t> </a:t>
            </a:r>
            <a:r>
              <a:rPr lang="fi-FI" sz="1800" dirty="0" err="1"/>
              <a:t>inom</a:t>
            </a:r>
            <a:r>
              <a:rPr lang="fi-FI" sz="1800" dirty="0"/>
              <a:t> </a:t>
            </a:r>
            <a:r>
              <a:rPr lang="fi-FI" sz="1800" dirty="0" err="1"/>
              <a:t>utbildningen</a:t>
            </a:r>
            <a:r>
              <a:rPr lang="fi-FI" sz="1800" dirty="0"/>
              <a:t> </a:t>
            </a:r>
            <a:r>
              <a:rPr lang="fi-FI" sz="1800" dirty="0" err="1"/>
              <a:t>har</a:t>
            </a: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 err="1"/>
              <a:t>underlättat</a:t>
            </a:r>
            <a:r>
              <a:rPr lang="fi-FI" sz="1800" dirty="0"/>
              <a:t> </a:t>
            </a:r>
            <a:r>
              <a:rPr lang="fi-FI" sz="1800" dirty="0" err="1"/>
              <a:t>att</a:t>
            </a:r>
            <a:r>
              <a:rPr lang="fi-FI" sz="1800" dirty="0"/>
              <a:t> </a:t>
            </a:r>
            <a:r>
              <a:rPr lang="fi-FI" sz="1800" dirty="0" err="1"/>
              <a:t>söka</a:t>
            </a:r>
            <a:r>
              <a:rPr lang="fi-FI" sz="1800" dirty="0"/>
              <a:t> </a:t>
            </a:r>
            <a:r>
              <a:rPr lang="fi-FI" sz="1800" dirty="0" err="1"/>
              <a:t>jobb</a:t>
            </a:r>
            <a:r>
              <a:rPr lang="fi-FI" sz="1800" dirty="0"/>
              <a:t>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 err="1"/>
              <a:t>din</a:t>
            </a:r>
            <a:r>
              <a:rPr lang="fi-FI" sz="1800" dirty="0"/>
              <a:t> </a:t>
            </a:r>
            <a:r>
              <a:rPr lang="fi-FI" sz="1800" dirty="0" err="1"/>
              <a:t>sysselsättning</a:t>
            </a:r>
            <a:r>
              <a:rPr lang="fi-FI" sz="1800" dirty="0"/>
              <a:t>?</a:t>
            </a:r>
            <a:endParaRPr lang="sv-FI" sz="18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3"/>
            <a:ext cx="6480720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28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2044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 err="1"/>
              <a:t>Hur</a:t>
            </a:r>
            <a:r>
              <a:rPr lang="fi-FI" sz="1800" dirty="0"/>
              <a:t> </a:t>
            </a:r>
            <a:r>
              <a:rPr lang="fi-FI" sz="1800" dirty="0" err="1"/>
              <a:t>mycket</a:t>
            </a:r>
            <a:r>
              <a:rPr lang="fi-FI" sz="1800" dirty="0"/>
              <a:t> </a:t>
            </a:r>
            <a:r>
              <a:rPr lang="fi-FI" sz="1800" dirty="0" err="1"/>
              <a:t>tror</a:t>
            </a:r>
            <a:r>
              <a:rPr lang="fi-FI" sz="1800" dirty="0"/>
              <a:t> du </a:t>
            </a:r>
            <a:r>
              <a:rPr lang="fi-FI" sz="1800" dirty="0" err="1"/>
              <a:t>att</a:t>
            </a:r>
            <a:r>
              <a:rPr lang="fi-FI" sz="1800" dirty="0"/>
              <a:t> </a:t>
            </a:r>
            <a:r>
              <a:rPr lang="fi-FI" sz="1800" dirty="0" err="1"/>
              <a:t>följande</a:t>
            </a: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 err="1"/>
              <a:t>faktorer</a:t>
            </a:r>
            <a:r>
              <a:rPr lang="fi-FI" sz="1800" dirty="0"/>
              <a:t> </a:t>
            </a:r>
            <a:r>
              <a:rPr lang="fi-FI" sz="1800" dirty="0" err="1"/>
              <a:t>inom</a:t>
            </a:r>
            <a:r>
              <a:rPr lang="fi-FI" sz="1800" dirty="0"/>
              <a:t> </a:t>
            </a:r>
            <a:r>
              <a:rPr lang="fi-FI" sz="1800" dirty="0" err="1"/>
              <a:t>utbildningen</a:t>
            </a:r>
            <a:r>
              <a:rPr lang="fi-FI" sz="1800" dirty="0"/>
              <a:t> </a:t>
            </a:r>
            <a:r>
              <a:rPr lang="fi-FI" sz="1800" dirty="0" err="1"/>
              <a:t>har</a:t>
            </a: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 err="1"/>
              <a:t>underlättat</a:t>
            </a:r>
            <a:r>
              <a:rPr lang="fi-FI" sz="1800" dirty="0"/>
              <a:t> </a:t>
            </a:r>
            <a:r>
              <a:rPr lang="fi-FI" sz="1800" dirty="0" err="1"/>
              <a:t>att</a:t>
            </a:r>
            <a:r>
              <a:rPr lang="fi-FI" sz="1800" dirty="0"/>
              <a:t> </a:t>
            </a:r>
            <a:r>
              <a:rPr lang="fi-FI" sz="1800" dirty="0" err="1"/>
              <a:t>söka</a:t>
            </a:r>
            <a:r>
              <a:rPr lang="fi-FI" sz="1800" dirty="0"/>
              <a:t> </a:t>
            </a:r>
            <a:r>
              <a:rPr lang="fi-FI" sz="1800" dirty="0" err="1"/>
              <a:t>jobb</a:t>
            </a:r>
            <a:r>
              <a:rPr lang="fi-FI" sz="1800" dirty="0"/>
              <a:t>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 err="1"/>
              <a:t>din</a:t>
            </a:r>
            <a:r>
              <a:rPr lang="fi-FI" sz="1800" dirty="0"/>
              <a:t> </a:t>
            </a:r>
            <a:r>
              <a:rPr lang="fi-FI" sz="1800" dirty="0" err="1"/>
              <a:t>sysselsättning</a:t>
            </a:r>
            <a:r>
              <a:rPr lang="fi-FI" sz="1800" dirty="0"/>
              <a:t>?</a:t>
            </a:r>
            <a:endParaRPr lang="sv-FI" sz="18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5"/>
            <a:ext cx="64807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29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946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100" dirty="0" err="1" smtClean="0"/>
              <a:t>Har</a:t>
            </a:r>
            <a:r>
              <a:rPr lang="fi-FI" sz="2100" dirty="0" smtClean="0"/>
              <a:t> du varit </a:t>
            </a:r>
            <a:r>
              <a:rPr lang="fi-FI" sz="2100" dirty="0" err="1" smtClean="0"/>
              <a:t>arbetslös</a:t>
            </a:r>
            <a:r>
              <a:rPr lang="fi-FI" sz="2100" dirty="0" smtClean="0"/>
              <a:t> </a:t>
            </a:r>
            <a:r>
              <a:rPr lang="fi-FI" sz="2100" dirty="0" err="1" smtClean="0"/>
              <a:t>efter</a:t>
            </a:r>
            <a:r>
              <a:rPr lang="fi-FI" sz="2100" dirty="0" smtClean="0"/>
              <a:t/>
            </a:r>
            <a:br>
              <a:rPr lang="fi-FI" sz="2100" dirty="0" smtClean="0"/>
            </a:br>
            <a:r>
              <a:rPr lang="fi-FI" sz="2100" dirty="0" err="1" smtClean="0"/>
              <a:t>din</a:t>
            </a:r>
            <a:r>
              <a:rPr lang="fi-FI" sz="2100" dirty="0" smtClean="0"/>
              <a:t> </a:t>
            </a:r>
            <a:r>
              <a:rPr lang="fi-FI" sz="2100" dirty="0" err="1" smtClean="0"/>
              <a:t>utexaminering</a:t>
            </a:r>
            <a:r>
              <a:rPr lang="fi-FI" sz="2100" dirty="0" smtClean="0"/>
              <a:t>?</a:t>
            </a:r>
            <a:endParaRPr lang="sv-FI" sz="2100" dirty="0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63299"/>
            <a:ext cx="6408712" cy="457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3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067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 err="1"/>
              <a:t>Hur</a:t>
            </a:r>
            <a:r>
              <a:rPr lang="fi-FI" sz="1800" dirty="0"/>
              <a:t> </a:t>
            </a:r>
            <a:r>
              <a:rPr lang="fi-FI" sz="1800" dirty="0" err="1"/>
              <a:t>mycket</a:t>
            </a:r>
            <a:r>
              <a:rPr lang="fi-FI" sz="1800" dirty="0"/>
              <a:t> </a:t>
            </a:r>
            <a:r>
              <a:rPr lang="fi-FI" sz="1800" dirty="0" err="1"/>
              <a:t>tror</a:t>
            </a:r>
            <a:r>
              <a:rPr lang="fi-FI" sz="1800" dirty="0"/>
              <a:t> du </a:t>
            </a:r>
            <a:r>
              <a:rPr lang="fi-FI" sz="1800" dirty="0" err="1"/>
              <a:t>att</a:t>
            </a:r>
            <a:r>
              <a:rPr lang="fi-FI" sz="1800" dirty="0"/>
              <a:t> </a:t>
            </a:r>
            <a:r>
              <a:rPr lang="fi-FI" sz="1800" dirty="0" err="1"/>
              <a:t>följande</a:t>
            </a: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 err="1"/>
              <a:t>faktorer</a:t>
            </a:r>
            <a:r>
              <a:rPr lang="fi-FI" sz="1800" dirty="0"/>
              <a:t> </a:t>
            </a:r>
            <a:r>
              <a:rPr lang="fi-FI" sz="1800" dirty="0" err="1"/>
              <a:t>inom</a:t>
            </a:r>
            <a:r>
              <a:rPr lang="fi-FI" sz="1800" dirty="0"/>
              <a:t> </a:t>
            </a:r>
            <a:r>
              <a:rPr lang="fi-FI" sz="1800" dirty="0" err="1"/>
              <a:t>utbildningen</a:t>
            </a:r>
            <a:r>
              <a:rPr lang="fi-FI" sz="1800" dirty="0"/>
              <a:t> </a:t>
            </a:r>
            <a:r>
              <a:rPr lang="fi-FI" sz="1800" dirty="0" err="1"/>
              <a:t>har</a:t>
            </a: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 err="1"/>
              <a:t>underlättat</a:t>
            </a:r>
            <a:r>
              <a:rPr lang="fi-FI" sz="1800" dirty="0"/>
              <a:t> </a:t>
            </a:r>
            <a:r>
              <a:rPr lang="fi-FI" sz="1800" dirty="0" err="1"/>
              <a:t>att</a:t>
            </a:r>
            <a:r>
              <a:rPr lang="fi-FI" sz="1800" dirty="0"/>
              <a:t> </a:t>
            </a:r>
            <a:r>
              <a:rPr lang="fi-FI" sz="1800" dirty="0" err="1"/>
              <a:t>söka</a:t>
            </a:r>
            <a:r>
              <a:rPr lang="fi-FI" sz="1800" dirty="0"/>
              <a:t> </a:t>
            </a:r>
            <a:r>
              <a:rPr lang="fi-FI" sz="1800" dirty="0" err="1"/>
              <a:t>jobb</a:t>
            </a:r>
            <a:r>
              <a:rPr lang="fi-FI" sz="1800" dirty="0"/>
              <a:t>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 err="1"/>
              <a:t>din</a:t>
            </a:r>
            <a:r>
              <a:rPr lang="fi-FI" sz="1800" dirty="0"/>
              <a:t> </a:t>
            </a:r>
            <a:r>
              <a:rPr lang="fi-FI" sz="1800" dirty="0" err="1"/>
              <a:t>sysselsättning</a:t>
            </a:r>
            <a:r>
              <a:rPr lang="fi-FI" sz="1800" dirty="0"/>
              <a:t>?</a:t>
            </a:r>
            <a:endParaRPr lang="sv-FI" sz="18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3"/>
            <a:ext cx="6480720" cy="46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30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222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 err="1"/>
              <a:t>Hur</a:t>
            </a:r>
            <a:r>
              <a:rPr lang="fi-FI" sz="1800" dirty="0"/>
              <a:t> </a:t>
            </a:r>
            <a:r>
              <a:rPr lang="fi-FI" sz="1800" dirty="0" err="1"/>
              <a:t>mycket</a:t>
            </a:r>
            <a:r>
              <a:rPr lang="fi-FI" sz="1800" dirty="0"/>
              <a:t> </a:t>
            </a:r>
            <a:r>
              <a:rPr lang="fi-FI" sz="1800" dirty="0" err="1"/>
              <a:t>tror</a:t>
            </a:r>
            <a:r>
              <a:rPr lang="fi-FI" sz="1800" dirty="0"/>
              <a:t> du </a:t>
            </a:r>
            <a:r>
              <a:rPr lang="fi-FI" sz="1800" dirty="0" err="1"/>
              <a:t>att</a:t>
            </a:r>
            <a:r>
              <a:rPr lang="fi-FI" sz="1800" dirty="0"/>
              <a:t> </a:t>
            </a:r>
            <a:r>
              <a:rPr lang="fi-FI" sz="1800" dirty="0" err="1"/>
              <a:t>följande</a:t>
            </a: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 err="1"/>
              <a:t>faktorer</a:t>
            </a:r>
            <a:r>
              <a:rPr lang="fi-FI" sz="1800" dirty="0"/>
              <a:t> </a:t>
            </a:r>
            <a:r>
              <a:rPr lang="fi-FI" sz="1800" dirty="0" err="1"/>
              <a:t>inom</a:t>
            </a:r>
            <a:r>
              <a:rPr lang="fi-FI" sz="1800" dirty="0"/>
              <a:t> </a:t>
            </a:r>
            <a:r>
              <a:rPr lang="fi-FI" sz="1800" dirty="0" err="1"/>
              <a:t>utbildningen</a:t>
            </a:r>
            <a:r>
              <a:rPr lang="fi-FI" sz="1800" dirty="0"/>
              <a:t> </a:t>
            </a:r>
            <a:r>
              <a:rPr lang="fi-FI" sz="1800" dirty="0" err="1"/>
              <a:t>har</a:t>
            </a: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 err="1"/>
              <a:t>underlättat</a:t>
            </a:r>
            <a:r>
              <a:rPr lang="fi-FI" sz="1800" dirty="0"/>
              <a:t> </a:t>
            </a:r>
            <a:r>
              <a:rPr lang="fi-FI" sz="1800" dirty="0" err="1"/>
              <a:t>att</a:t>
            </a:r>
            <a:r>
              <a:rPr lang="fi-FI" sz="1800" dirty="0"/>
              <a:t> </a:t>
            </a:r>
            <a:r>
              <a:rPr lang="fi-FI" sz="1800" dirty="0" err="1"/>
              <a:t>söka</a:t>
            </a:r>
            <a:r>
              <a:rPr lang="fi-FI" sz="1800" dirty="0"/>
              <a:t> </a:t>
            </a:r>
            <a:r>
              <a:rPr lang="fi-FI" sz="1800" dirty="0" err="1"/>
              <a:t>jobb</a:t>
            </a:r>
            <a:r>
              <a:rPr lang="fi-FI" sz="1800" dirty="0"/>
              <a:t>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 err="1"/>
              <a:t>din</a:t>
            </a:r>
            <a:r>
              <a:rPr lang="fi-FI" sz="1800" dirty="0"/>
              <a:t> </a:t>
            </a:r>
            <a:r>
              <a:rPr lang="fi-FI" sz="1800" dirty="0" err="1"/>
              <a:t>sysselsättning</a:t>
            </a:r>
            <a:r>
              <a:rPr lang="fi-FI" sz="1800" dirty="0"/>
              <a:t>?</a:t>
            </a:r>
            <a:endParaRPr lang="sv-FI" sz="18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5"/>
            <a:ext cx="6480720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31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098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 err="1"/>
              <a:t>Hur</a:t>
            </a:r>
            <a:r>
              <a:rPr lang="fi-FI" sz="1800" dirty="0"/>
              <a:t> </a:t>
            </a:r>
            <a:r>
              <a:rPr lang="fi-FI" sz="1800" dirty="0" err="1"/>
              <a:t>mycket</a:t>
            </a:r>
            <a:r>
              <a:rPr lang="fi-FI" sz="1800" dirty="0"/>
              <a:t> </a:t>
            </a:r>
            <a:r>
              <a:rPr lang="fi-FI" sz="1800" dirty="0" err="1"/>
              <a:t>tror</a:t>
            </a:r>
            <a:r>
              <a:rPr lang="fi-FI" sz="1800" dirty="0"/>
              <a:t> du </a:t>
            </a:r>
            <a:r>
              <a:rPr lang="fi-FI" sz="1800" dirty="0" err="1"/>
              <a:t>att</a:t>
            </a:r>
            <a:r>
              <a:rPr lang="fi-FI" sz="1800" dirty="0"/>
              <a:t> </a:t>
            </a:r>
            <a:r>
              <a:rPr lang="fi-FI" sz="1800" dirty="0" err="1"/>
              <a:t>följande</a:t>
            </a: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 err="1"/>
              <a:t>faktorer</a:t>
            </a:r>
            <a:r>
              <a:rPr lang="fi-FI" sz="1800" dirty="0"/>
              <a:t> </a:t>
            </a:r>
            <a:r>
              <a:rPr lang="fi-FI" sz="1800" dirty="0" err="1"/>
              <a:t>inom</a:t>
            </a:r>
            <a:r>
              <a:rPr lang="fi-FI" sz="1800" dirty="0"/>
              <a:t> </a:t>
            </a:r>
            <a:r>
              <a:rPr lang="fi-FI" sz="1800" dirty="0" err="1"/>
              <a:t>utbildningen</a:t>
            </a:r>
            <a:r>
              <a:rPr lang="fi-FI" sz="1800" dirty="0"/>
              <a:t> </a:t>
            </a:r>
            <a:r>
              <a:rPr lang="fi-FI" sz="1800" dirty="0" err="1"/>
              <a:t>har</a:t>
            </a: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 err="1"/>
              <a:t>underlättat</a:t>
            </a:r>
            <a:r>
              <a:rPr lang="fi-FI" sz="1800" dirty="0"/>
              <a:t> </a:t>
            </a:r>
            <a:r>
              <a:rPr lang="fi-FI" sz="1800" dirty="0" err="1"/>
              <a:t>att</a:t>
            </a:r>
            <a:r>
              <a:rPr lang="fi-FI" sz="1800" dirty="0"/>
              <a:t> </a:t>
            </a:r>
            <a:r>
              <a:rPr lang="fi-FI" sz="1800" dirty="0" err="1"/>
              <a:t>söka</a:t>
            </a:r>
            <a:r>
              <a:rPr lang="fi-FI" sz="1800" dirty="0"/>
              <a:t> </a:t>
            </a:r>
            <a:r>
              <a:rPr lang="fi-FI" sz="1800" dirty="0" err="1"/>
              <a:t>jobb</a:t>
            </a:r>
            <a:r>
              <a:rPr lang="fi-FI" sz="1800" dirty="0"/>
              <a:t>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 err="1"/>
              <a:t>din</a:t>
            </a:r>
            <a:r>
              <a:rPr lang="fi-FI" sz="1800" dirty="0"/>
              <a:t> </a:t>
            </a:r>
            <a:r>
              <a:rPr lang="fi-FI" sz="1800" dirty="0" err="1"/>
              <a:t>sysselsättning</a:t>
            </a:r>
            <a:r>
              <a:rPr lang="fi-FI" sz="1800" dirty="0"/>
              <a:t>?</a:t>
            </a:r>
            <a:endParaRPr lang="sv-FI" sz="18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64807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32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286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100" dirty="0" err="1" smtClean="0"/>
              <a:t>Vad</a:t>
            </a:r>
            <a:r>
              <a:rPr lang="fi-FI" sz="2100" dirty="0" smtClean="0"/>
              <a:t> </a:t>
            </a:r>
            <a:r>
              <a:rPr lang="fi-FI" sz="2100" dirty="0" err="1" smtClean="0"/>
              <a:t>anser</a:t>
            </a:r>
            <a:r>
              <a:rPr lang="fi-FI" sz="2100" dirty="0" smtClean="0"/>
              <a:t> du </a:t>
            </a:r>
            <a:r>
              <a:rPr lang="fi-FI" sz="2100" dirty="0" err="1" smtClean="0"/>
              <a:t>om</a:t>
            </a:r>
            <a:r>
              <a:rPr lang="fi-FI" sz="2100" dirty="0" smtClean="0"/>
              <a:t> </a:t>
            </a:r>
            <a:r>
              <a:rPr lang="fi-FI" sz="2100" dirty="0" err="1" smtClean="0"/>
              <a:t>följande</a:t>
            </a:r>
            <a:r>
              <a:rPr lang="fi-FI" sz="2100" dirty="0" smtClean="0"/>
              <a:t> </a:t>
            </a:r>
            <a:br>
              <a:rPr lang="fi-FI" sz="2100" dirty="0" smtClean="0"/>
            </a:br>
            <a:r>
              <a:rPr lang="fi-FI" sz="2100" dirty="0" err="1" smtClean="0"/>
              <a:t>påståenden</a:t>
            </a:r>
            <a:r>
              <a:rPr lang="fi-FI" sz="2100" dirty="0" smtClean="0"/>
              <a:t>?</a:t>
            </a:r>
            <a:endParaRPr lang="sv-FI" sz="21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892" y="1484784"/>
            <a:ext cx="6431572" cy="472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33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7088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100" dirty="0" err="1"/>
              <a:t>Vad</a:t>
            </a:r>
            <a:r>
              <a:rPr lang="fi-FI" sz="2100" dirty="0"/>
              <a:t> </a:t>
            </a:r>
            <a:r>
              <a:rPr lang="fi-FI" sz="2100" dirty="0" err="1"/>
              <a:t>anser</a:t>
            </a:r>
            <a:r>
              <a:rPr lang="fi-FI" sz="2100" dirty="0"/>
              <a:t> du </a:t>
            </a:r>
            <a:r>
              <a:rPr lang="fi-FI" sz="2100" dirty="0" err="1"/>
              <a:t>om</a:t>
            </a:r>
            <a:r>
              <a:rPr lang="fi-FI" sz="2100" dirty="0"/>
              <a:t> </a:t>
            </a:r>
            <a:r>
              <a:rPr lang="fi-FI" sz="2100" dirty="0" err="1"/>
              <a:t>följande</a:t>
            </a:r>
            <a:r>
              <a:rPr lang="fi-FI" sz="2100" dirty="0"/>
              <a:t> </a:t>
            </a:r>
            <a:br>
              <a:rPr lang="fi-FI" sz="2100" dirty="0"/>
            </a:br>
            <a:r>
              <a:rPr lang="fi-FI" sz="2100" dirty="0" err="1"/>
              <a:t>påståenden</a:t>
            </a:r>
            <a:r>
              <a:rPr lang="fi-FI" sz="2100" dirty="0"/>
              <a:t>?</a:t>
            </a:r>
            <a:endParaRPr lang="sv-FI" sz="21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21799"/>
            <a:ext cx="6408712" cy="464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34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493260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100" dirty="0" err="1"/>
              <a:t>Vad</a:t>
            </a:r>
            <a:r>
              <a:rPr lang="fi-FI" sz="2100" dirty="0"/>
              <a:t> </a:t>
            </a:r>
            <a:r>
              <a:rPr lang="fi-FI" sz="2100" dirty="0" err="1"/>
              <a:t>anser</a:t>
            </a:r>
            <a:r>
              <a:rPr lang="fi-FI" sz="2100" dirty="0"/>
              <a:t> du </a:t>
            </a:r>
            <a:r>
              <a:rPr lang="fi-FI" sz="2100" dirty="0" err="1"/>
              <a:t>om</a:t>
            </a:r>
            <a:r>
              <a:rPr lang="fi-FI" sz="2100" dirty="0"/>
              <a:t> </a:t>
            </a:r>
            <a:r>
              <a:rPr lang="fi-FI" sz="2100" dirty="0" err="1"/>
              <a:t>följande</a:t>
            </a:r>
            <a:r>
              <a:rPr lang="fi-FI" sz="2100" dirty="0"/>
              <a:t> </a:t>
            </a:r>
            <a:br>
              <a:rPr lang="fi-FI" sz="2100" dirty="0"/>
            </a:br>
            <a:r>
              <a:rPr lang="fi-FI" sz="2100" dirty="0" err="1"/>
              <a:t>påståenden</a:t>
            </a:r>
            <a:r>
              <a:rPr lang="fi-FI" sz="2100" dirty="0"/>
              <a:t>?</a:t>
            </a:r>
            <a:endParaRPr lang="sv-FI" sz="21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5"/>
            <a:ext cx="64087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35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7124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100" dirty="0" err="1"/>
              <a:t>Vad</a:t>
            </a:r>
            <a:r>
              <a:rPr lang="fi-FI" sz="2100" dirty="0"/>
              <a:t> </a:t>
            </a:r>
            <a:r>
              <a:rPr lang="fi-FI" sz="2100" dirty="0" err="1"/>
              <a:t>anser</a:t>
            </a:r>
            <a:r>
              <a:rPr lang="fi-FI" sz="2100" dirty="0"/>
              <a:t> du </a:t>
            </a:r>
            <a:r>
              <a:rPr lang="fi-FI" sz="2100" dirty="0" err="1"/>
              <a:t>om</a:t>
            </a:r>
            <a:r>
              <a:rPr lang="fi-FI" sz="2100" dirty="0"/>
              <a:t> </a:t>
            </a:r>
            <a:r>
              <a:rPr lang="fi-FI" sz="2100" dirty="0" err="1"/>
              <a:t>följande</a:t>
            </a:r>
            <a:r>
              <a:rPr lang="fi-FI" sz="2100" dirty="0"/>
              <a:t> </a:t>
            </a:r>
            <a:br>
              <a:rPr lang="fi-FI" sz="2100" dirty="0"/>
            </a:br>
            <a:r>
              <a:rPr lang="fi-FI" sz="2100" dirty="0" err="1"/>
              <a:t>påståenden</a:t>
            </a:r>
            <a:r>
              <a:rPr lang="fi-FI" sz="2100" dirty="0"/>
              <a:t>?</a:t>
            </a:r>
            <a:endParaRPr lang="sv-FI" sz="21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5"/>
            <a:ext cx="64087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36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750740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100" dirty="0" err="1"/>
              <a:t>Vad</a:t>
            </a:r>
            <a:r>
              <a:rPr lang="fi-FI" sz="2100" dirty="0"/>
              <a:t> </a:t>
            </a:r>
            <a:r>
              <a:rPr lang="fi-FI" sz="2100" dirty="0" err="1"/>
              <a:t>anser</a:t>
            </a:r>
            <a:r>
              <a:rPr lang="fi-FI" sz="2100" dirty="0"/>
              <a:t> du </a:t>
            </a:r>
            <a:r>
              <a:rPr lang="fi-FI" sz="2100" dirty="0" err="1"/>
              <a:t>om</a:t>
            </a:r>
            <a:r>
              <a:rPr lang="fi-FI" sz="2100" dirty="0"/>
              <a:t> </a:t>
            </a:r>
            <a:r>
              <a:rPr lang="fi-FI" sz="2100" dirty="0" err="1"/>
              <a:t>följande</a:t>
            </a:r>
            <a:r>
              <a:rPr lang="fi-FI" sz="2100" dirty="0"/>
              <a:t> </a:t>
            </a:r>
            <a:br>
              <a:rPr lang="fi-FI" sz="2100" dirty="0"/>
            </a:br>
            <a:r>
              <a:rPr lang="fi-FI" sz="2100" dirty="0" err="1"/>
              <a:t>påståenden</a:t>
            </a:r>
            <a:r>
              <a:rPr lang="fi-FI" sz="2100" dirty="0"/>
              <a:t>?</a:t>
            </a:r>
            <a:endParaRPr lang="sv-FI" sz="21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6408712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37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36314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100" dirty="0" err="1"/>
              <a:t>Vad</a:t>
            </a:r>
            <a:r>
              <a:rPr lang="fi-FI" sz="2100" dirty="0"/>
              <a:t> </a:t>
            </a:r>
            <a:r>
              <a:rPr lang="fi-FI" sz="2100" dirty="0" err="1"/>
              <a:t>anser</a:t>
            </a:r>
            <a:r>
              <a:rPr lang="fi-FI" sz="2100" dirty="0"/>
              <a:t> du </a:t>
            </a:r>
            <a:r>
              <a:rPr lang="fi-FI" sz="2100" dirty="0" err="1"/>
              <a:t>om</a:t>
            </a:r>
            <a:r>
              <a:rPr lang="fi-FI" sz="2100" dirty="0"/>
              <a:t> </a:t>
            </a:r>
            <a:r>
              <a:rPr lang="fi-FI" sz="2100" dirty="0" err="1"/>
              <a:t>följande</a:t>
            </a:r>
            <a:r>
              <a:rPr lang="fi-FI" sz="2100" dirty="0"/>
              <a:t> </a:t>
            </a:r>
            <a:br>
              <a:rPr lang="fi-FI" sz="2100" dirty="0"/>
            </a:br>
            <a:r>
              <a:rPr lang="fi-FI" sz="2100" dirty="0" err="1"/>
              <a:t>påståenden</a:t>
            </a:r>
            <a:r>
              <a:rPr lang="fi-FI" sz="2100" dirty="0"/>
              <a:t>?</a:t>
            </a:r>
            <a:endParaRPr lang="sv-FI" sz="21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5"/>
            <a:ext cx="64087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38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804940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100" dirty="0" err="1" smtClean="0"/>
              <a:t>Hur</a:t>
            </a:r>
            <a:r>
              <a:rPr lang="fi-FI" sz="2100" dirty="0" smtClean="0"/>
              <a:t> </a:t>
            </a:r>
            <a:r>
              <a:rPr lang="fi-FI" sz="2100" dirty="0" err="1" smtClean="0"/>
              <a:t>nöjd</a:t>
            </a:r>
            <a:r>
              <a:rPr lang="fi-FI" sz="2100" dirty="0" smtClean="0"/>
              <a:t> </a:t>
            </a:r>
            <a:r>
              <a:rPr lang="fi-FI" sz="2100" dirty="0" err="1" smtClean="0"/>
              <a:t>är</a:t>
            </a:r>
            <a:r>
              <a:rPr lang="fi-FI" sz="2100" dirty="0" smtClean="0"/>
              <a:t> du </a:t>
            </a:r>
            <a:r>
              <a:rPr lang="fi-FI" sz="2100" dirty="0" err="1" smtClean="0"/>
              <a:t>med</a:t>
            </a:r>
            <a:r>
              <a:rPr lang="fi-FI" sz="2100" dirty="0" smtClean="0"/>
              <a:t> </a:t>
            </a:r>
            <a:r>
              <a:rPr lang="fi-FI" sz="2100" dirty="0" err="1" smtClean="0"/>
              <a:t>den</a:t>
            </a:r>
            <a:r>
              <a:rPr lang="fi-FI" sz="2100" dirty="0" smtClean="0"/>
              <a:t> </a:t>
            </a:r>
            <a:r>
              <a:rPr lang="fi-FI" sz="2100" dirty="0" err="1" smtClean="0"/>
              <a:t>examen</a:t>
            </a:r>
            <a:r>
              <a:rPr lang="fi-FI" sz="2100" dirty="0" smtClean="0"/>
              <a:t> </a:t>
            </a:r>
            <a:br>
              <a:rPr lang="fi-FI" sz="2100" dirty="0" smtClean="0"/>
            </a:br>
            <a:r>
              <a:rPr lang="fi-FI" sz="2100" dirty="0" err="1" smtClean="0"/>
              <a:t>som</a:t>
            </a:r>
            <a:r>
              <a:rPr lang="fi-FI" sz="2100" dirty="0" smtClean="0"/>
              <a:t> du </a:t>
            </a:r>
            <a:r>
              <a:rPr lang="fi-FI" sz="2100" dirty="0" err="1" smtClean="0"/>
              <a:t>avlagt</a:t>
            </a:r>
            <a:r>
              <a:rPr lang="fi-FI" sz="2100" dirty="0" smtClean="0"/>
              <a:t> </a:t>
            </a:r>
            <a:r>
              <a:rPr lang="fi-FI" sz="2100" dirty="0" err="1" smtClean="0"/>
              <a:t>med</a:t>
            </a:r>
            <a:r>
              <a:rPr lang="fi-FI" sz="2100" dirty="0" smtClean="0"/>
              <a:t> </a:t>
            </a:r>
            <a:r>
              <a:rPr lang="fi-FI" sz="2100" dirty="0" err="1" smtClean="0"/>
              <a:t>tanke</a:t>
            </a:r>
            <a:r>
              <a:rPr lang="fi-FI" sz="2100" dirty="0" smtClean="0"/>
              <a:t> </a:t>
            </a:r>
            <a:r>
              <a:rPr lang="fi-FI" sz="2100" dirty="0" err="1" smtClean="0"/>
              <a:t>på</a:t>
            </a:r>
            <a:r>
              <a:rPr lang="fi-FI" sz="2100" dirty="0" smtClean="0"/>
              <a:t> </a:t>
            </a:r>
            <a:r>
              <a:rPr lang="fi-FI" sz="2100" dirty="0" err="1" smtClean="0"/>
              <a:t>din</a:t>
            </a:r>
            <a:r>
              <a:rPr lang="fi-FI" sz="2100" dirty="0" smtClean="0"/>
              <a:t> </a:t>
            </a:r>
            <a:r>
              <a:rPr lang="fi-FI" sz="2100" dirty="0" err="1" smtClean="0"/>
              <a:t>sysselsättning</a:t>
            </a:r>
            <a:r>
              <a:rPr lang="fi-FI" sz="2100" dirty="0" smtClean="0"/>
              <a:t>?</a:t>
            </a:r>
            <a:endParaRPr lang="sv-FI" sz="21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6408712" cy="443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39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1044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100" dirty="0" err="1" smtClean="0"/>
              <a:t>Följdfråga</a:t>
            </a:r>
            <a:r>
              <a:rPr lang="fi-FI" sz="2100" dirty="0" smtClean="0"/>
              <a:t> </a:t>
            </a:r>
            <a:r>
              <a:rPr lang="fi-FI" sz="2100" dirty="0" err="1" smtClean="0"/>
              <a:t>om</a:t>
            </a:r>
            <a:r>
              <a:rPr lang="fi-FI" sz="2100" dirty="0" smtClean="0"/>
              <a:t> </a:t>
            </a:r>
            <a:r>
              <a:rPr lang="fi-FI" sz="2100" dirty="0" err="1" smtClean="0"/>
              <a:t>arbetslöshetens</a:t>
            </a:r>
            <a:r>
              <a:rPr lang="fi-FI" sz="2100" dirty="0" smtClean="0"/>
              <a:t/>
            </a:r>
            <a:br>
              <a:rPr lang="fi-FI" sz="2100" dirty="0" smtClean="0"/>
            </a:br>
            <a:r>
              <a:rPr lang="fi-FI" sz="2100" dirty="0" err="1" smtClean="0"/>
              <a:t>längd</a:t>
            </a:r>
            <a:r>
              <a:rPr lang="fi-FI" sz="2100" dirty="0" smtClean="0"/>
              <a:t>:</a:t>
            </a:r>
            <a:endParaRPr lang="sv-FI" sz="2100" dirty="0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678" y="1484785"/>
            <a:ext cx="6312603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4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3142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600" dirty="0" err="1" smtClean="0"/>
              <a:t>Ifall</a:t>
            </a:r>
            <a:r>
              <a:rPr lang="fi-FI" sz="1600" dirty="0" smtClean="0"/>
              <a:t> du </a:t>
            </a:r>
            <a:r>
              <a:rPr lang="fi-FI" sz="1600" dirty="0" err="1" smtClean="0"/>
              <a:t>har</a:t>
            </a:r>
            <a:r>
              <a:rPr lang="fi-FI" sz="1600" dirty="0" smtClean="0"/>
              <a:t> </a:t>
            </a:r>
            <a:r>
              <a:rPr lang="fi-FI" sz="1600" dirty="0" err="1" smtClean="0"/>
              <a:t>haft</a:t>
            </a:r>
            <a:r>
              <a:rPr lang="fi-FI" sz="1600" dirty="0" smtClean="0"/>
              <a:t> </a:t>
            </a:r>
            <a:r>
              <a:rPr lang="fi-FI" sz="1600" dirty="0" err="1" smtClean="0"/>
              <a:t>problem</a:t>
            </a:r>
            <a:r>
              <a:rPr lang="fi-FI" sz="1600" dirty="0" smtClean="0"/>
              <a:t> </a:t>
            </a:r>
            <a:r>
              <a:rPr lang="fi-FI" sz="1600" dirty="0" err="1" smtClean="0"/>
              <a:t>med</a:t>
            </a:r>
            <a:r>
              <a:rPr lang="fi-FI" sz="1600" dirty="0" smtClean="0"/>
              <a:t> </a:t>
            </a:r>
            <a:r>
              <a:rPr lang="fi-FI" sz="1600" dirty="0" err="1" smtClean="0"/>
              <a:t>att</a:t>
            </a:r>
            <a:r>
              <a:rPr lang="fi-FI" sz="1600" dirty="0" smtClean="0"/>
              <a:t> </a:t>
            </a:r>
            <a:r>
              <a:rPr lang="fi-FI" sz="1600" dirty="0" err="1" smtClean="0"/>
              <a:t>få</a:t>
            </a:r>
            <a:r>
              <a:rPr lang="fi-FI" sz="1600" dirty="0" smtClean="0"/>
              <a:t> </a:t>
            </a:r>
            <a:br>
              <a:rPr lang="fi-FI" sz="1600" dirty="0" smtClean="0"/>
            </a:br>
            <a:r>
              <a:rPr lang="fi-FI" sz="1600" dirty="0" err="1" smtClean="0"/>
              <a:t>jobb</a:t>
            </a:r>
            <a:r>
              <a:rPr lang="fi-FI" sz="1600" dirty="0" smtClean="0"/>
              <a:t> </a:t>
            </a:r>
            <a:r>
              <a:rPr lang="fi-FI" sz="1600" dirty="0" err="1" smtClean="0"/>
              <a:t>efter</a:t>
            </a:r>
            <a:r>
              <a:rPr lang="fi-FI" sz="1600" dirty="0" smtClean="0"/>
              <a:t> </a:t>
            </a:r>
            <a:r>
              <a:rPr lang="fi-FI" sz="1600" dirty="0" err="1" smtClean="0"/>
              <a:t>din</a:t>
            </a:r>
            <a:r>
              <a:rPr lang="fi-FI" sz="1600" dirty="0" smtClean="0"/>
              <a:t> </a:t>
            </a:r>
            <a:r>
              <a:rPr lang="fi-FI" sz="1600" dirty="0" err="1" smtClean="0"/>
              <a:t>utexaminering</a:t>
            </a:r>
            <a:r>
              <a:rPr lang="fi-FI" sz="1600" dirty="0" smtClean="0"/>
              <a:t>, </a:t>
            </a:r>
            <a:r>
              <a:rPr lang="fi-FI" sz="1600" dirty="0" err="1" smtClean="0"/>
              <a:t>uppskatta</a:t>
            </a:r>
            <a:r>
              <a:rPr lang="fi-FI" sz="1600" dirty="0" smtClean="0"/>
              <a:t> </a:t>
            </a:r>
            <a:br>
              <a:rPr lang="fi-FI" sz="1600" dirty="0" smtClean="0"/>
            </a:br>
            <a:r>
              <a:rPr lang="fi-FI" sz="1600" dirty="0" smtClean="0"/>
              <a:t>i </a:t>
            </a:r>
            <a:r>
              <a:rPr lang="fi-FI" sz="1600" dirty="0" err="1" smtClean="0"/>
              <a:t>vilken</a:t>
            </a:r>
            <a:r>
              <a:rPr lang="fi-FI" sz="1600" dirty="0" smtClean="0"/>
              <a:t> </a:t>
            </a:r>
            <a:r>
              <a:rPr lang="fi-FI" sz="1600" dirty="0" err="1" smtClean="0"/>
              <a:t>grad</a:t>
            </a:r>
            <a:r>
              <a:rPr lang="fi-FI" sz="1600" dirty="0" smtClean="0"/>
              <a:t> </a:t>
            </a:r>
            <a:r>
              <a:rPr lang="fi-FI" sz="1600" dirty="0" err="1" smtClean="0"/>
              <a:t>följande</a:t>
            </a:r>
            <a:r>
              <a:rPr lang="fi-FI" sz="1600" dirty="0" smtClean="0"/>
              <a:t> </a:t>
            </a:r>
            <a:r>
              <a:rPr lang="fi-FI" sz="1600" dirty="0" err="1" smtClean="0"/>
              <a:t>faktorer</a:t>
            </a:r>
            <a:r>
              <a:rPr lang="fi-FI" sz="1600" dirty="0" smtClean="0"/>
              <a:t> </a:t>
            </a:r>
            <a:r>
              <a:rPr lang="fi-FI" sz="1600" dirty="0" err="1" smtClean="0"/>
              <a:t>har</a:t>
            </a:r>
            <a:r>
              <a:rPr lang="fi-FI" sz="1600" dirty="0" smtClean="0"/>
              <a:t> </a:t>
            </a:r>
            <a:br>
              <a:rPr lang="fi-FI" sz="1600" dirty="0" smtClean="0"/>
            </a:br>
            <a:r>
              <a:rPr lang="fi-FI" sz="1600" dirty="0" err="1" smtClean="0"/>
              <a:t>försvårat</a:t>
            </a:r>
            <a:r>
              <a:rPr lang="fi-FI" sz="1600" dirty="0" smtClean="0"/>
              <a:t> </a:t>
            </a:r>
            <a:r>
              <a:rPr lang="fi-FI" sz="1600" dirty="0" err="1" smtClean="0"/>
              <a:t>ditt</a:t>
            </a:r>
            <a:r>
              <a:rPr lang="fi-FI" sz="1600" dirty="0" smtClean="0"/>
              <a:t> </a:t>
            </a:r>
            <a:r>
              <a:rPr lang="fi-FI" sz="1600" dirty="0" err="1" smtClean="0"/>
              <a:t>arbetssökande</a:t>
            </a:r>
            <a:r>
              <a:rPr lang="fi-FI" sz="1600" dirty="0" smtClean="0"/>
              <a:t>:</a:t>
            </a:r>
            <a:endParaRPr lang="sv-FI" sz="16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633670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5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5725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600" dirty="0" err="1"/>
              <a:t>Ifall</a:t>
            </a:r>
            <a:r>
              <a:rPr lang="fi-FI" sz="1600" dirty="0"/>
              <a:t> du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r>
              <a:rPr lang="fi-FI" sz="1600" dirty="0" err="1"/>
              <a:t>haft</a:t>
            </a:r>
            <a:r>
              <a:rPr lang="fi-FI" sz="1600" dirty="0"/>
              <a:t> </a:t>
            </a:r>
            <a:r>
              <a:rPr lang="fi-FI" sz="1600" dirty="0" err="1"/>
              <a:t>problem</a:t>
            </a:r>
            <a:r>
              <a:rPr lang="fi-FI" sz="1600" dirty="0"/>
              <a:t> </a:t>
            </a:r>
            <a:r>
              <a:rPr lang="fi-FI" sz="1600" dirty="0" err="1"/>
              <a:t>med</a:t>
            </a:r>
            <a:r>
              <a:rPr lang="fi-FI" sz="1600" dirty="0"/>
              <a:t> </a:t>
            </a:r>
            <a:r>
              <a:rPr lang="fi-FI" sz="1600" dirty="0" err="1"/>
              <a:t>att</a:t>
            </a:r>
            <a:r>
              <a:rPr lang="fi-FI" sz="1600" dirty="0"/>
              <a:t> </a:t>
            </a:r>
            <a:r>
              <a:rPr lang="fi-FI" sz="1600" dirty="0" err="1"/>
              <a:t>få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jobb</a:t>
            </a:r>
            <a:r>
              <a:rPr lang="fi-FI" sz="1600" dirty="0"/>
              <a:t> </a:t>
            </a:r>
            <a:r>
              <a:rPr lang="fi-FI" sz="1600" dirty="0" err="1"/>
              <a:t>efter</a:t>
            </a:r>
            <a:r>
              <a:rPr lang="fi-FI" sz="1600" dirty="0"/>
              <a:t> </a:t>
            </a:r>
            <a:r>
              <a:rPr lang="fi-FI" sz="1600" dirty="0" err="1"/>
              <a:t>din</a:t>
            </a:r>
            <a:r>
              <a:rPr lang="fi-FI" sz="1600" dirty="0"/>
              <a:t> </a:t>
            </a:r>
            <a:r>
              <a:rPr lang="fi-FI" sz="1600" dirty="0" err="1"/>
              <a:t>utexaminering</a:t>
            </a:r>
            <a:r>
              <a:rPr lang="fi-FI" sz="1600" dirty="0"/>
              <a:t>, </a:t>
            </a:r>
            <a:r>
              <a:rPr lang="fi-FI" sz="1600" dirty="0" err="1"/>
              <a:t>uppskatta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i </a:t>
            </a:r>
            <a:r>
              <a:rPr lang="fi-FI" sz="1600" dirty="0" err="1"/>
              <a:t>vilken</a:t>
            </a:r>
            <a:r>
              <a:rPr lang="fi-FI" sz="1600" dirty="0"/>
              <a:t> </a:t>
            </a:r>
            <a:r>
              <a:rPr lang="fi-FI" sz="1600" dirty="0" err="1"/>
              <a:t>grad</a:t>
            </a:r>
            <a:r>
              <a:rPr lang="fi-FI" sz="1600" dirty="0"/>
              <a:t> </a:t>
            </a:r>
            <a:r>
              <a:rPr lang="fi-FI" sz="1600" dirty="0" err="1"/>
              <a:t>följande</a:t>
            </a:r>
            <a:r>
              <a:rPr lang="fi-FI" sz="1600" dirty="0"/>
              <a:t> </a:t>
            </a:r>
            <a:r>
              <a:rPr lang="fi-FI" sz="1600" dirty="0" err="1"/>
              <a:t>faktorer</a:t>
            </a:r>
            <a:r>
              <a:rPr lang="fi-FI" sz="1600" dirty="0"/>
              <a:t>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försvårat</a:t>
            </a:r>
            <a:r>
              <a:rPr lang="fi-FI" sz="1600" dirty="0"/>
              <a:t> </a:t>
            </a:r>
            <a:r>
              <a:rPr lang="fi-FI" sz="1600" dirty="0" err="1"/>
              <a:t>ditt</a:t>
            </a:r>
            <a:r>
              <a:rPr lang="fi-FI" sz="1600" dirty="0"/>
              <a:t> </a:t>
            </a:r>
            <a:r>
              <a:rPr lang="fi-FI" sz="1600" dirty="0" err="1"/>
              <a:t>arbetssökande</a:t>
            </a:r>
            <a:r>
              <a:rPr lang="fi-FI" sz="1600" dirty="0"/>
              <a:t>:</a:t>
            </a:r>
            <a:endParaRPr lang="sv-FI" sz="16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6408712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6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0261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600" dirty="0" err="1"/>
              <a:t>Ifall</a:t>
            </a:r>
            <a:r>
              <a:rPr lang="fi-FI" sz="1600" dirty="0"/>
              <a:t> du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r>
              <a:rPr lang="fi-FI" sz="1600" dirty="0" err="1"/>
              <a:t>haft</a:t>
            </a:r>
            <a:r>
              <a:rPr lang="fi-FI" sz="1600" dirty="0"/>
              <a:t> </a:t>
            </a:r>
            <a:r>
              <a:rPr lang="fi-FI" sz="1600" dirty="0" err="1"/>
              <a:t>problem</a:t>
            </a:r>
            <a:r>
              <a:rPr lang="fi-FI" sz="1600" dirty="0"/>
              <a:t> </a:t>
            </a:r>
            <a:r>
              <a:rPr lang="fi-FI" sz="1600" dirty="0" err="1"/>
              <a:t>med</a:t>
            </a:r>
            <a:r>
              <a:rPr lang="fi-FI" sz="1600" dirty="0"/>
              <a:t> </a:t>
            </a:r>
            <a:r>
              <a:rPr lang="fi-FI" sz="1600" dirty="0" err="1"/>
              <a:t>att</a:t>
            </a:r>
            <a:r>
              <a:rPr lang="fi-FI" sz="1600" dirty="0"/>
              <a:t> </a:t>
            </a:r>
            <a:r>
              <a:rPr lang="fi-FI" sz="1600" dirty="0" err="1"/>
              <a:t>få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jobb</a:t>
            </a:r>
            <a:r>
              <a:rPr lang="fi-FI" sz="1600" dirty="0"/>
              <a:t> </a:t>
            </a:r>
            <a:r>
              <a:rPr lang="fi-FI" sz="1600" dirty="0" err="1"/>
              <a:t>efter</a:t>
            </a:r>
            <a:r>
              <a:rPr lang="fi-FI" sz="1600" dirty="0"/>
              <a:t> </a:t>
            </a:r>
            <a:r>
              <a:rPr lang="fi-FI" sz="1600" dirty="0" err="1"/>
              <a:t>din</a:t>
            </a:r>
            <a:r>
              <a:rPr lang="fi-FI" sz="1600" dirty="0"/>
              <a:t> </a:t>
            </a:r>
            <a:r>
              <a:rPr lang="fi-FI" sz="1600" dirty="0" err="1"/>
              <a:t>utexaminering</a:t>
            </a:r>
            <a:r>
              <a:rPr lang="fi-FI" sz="1600" dirty="0"/>
              <a:t>, </a:t>
            </a:r>
            <a:r>
              <a:rPr lang="fi-FI" sz="1600" dirty="0" err="1"/>
              <a:t>uppskatta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i </a:t>
            </a:r>
            <a:r>
              <a:rPr lang="fi-FI" sz="1600" dirty="0" err="1"/>
              <a:t>vilken</a:t>
            </a:r>
            <a:r>
              <a:rPr lang="fi-FI" sz="1600" dirty="0"/>
              <a:t> </a:t>
            </a:r>
            <a:r>
              <a:rPr lang="fi-FI" sz="1600" dirty="0" err="1"/>
              <a:t>grad</a:t>
            </a:r>
            <a:r>
              <a:rPr lang="fi-FI" sz="1600" dirty="0"/>
              <a:t> </a:t>
            </a:r>
            <a:r>
              <a:rPr lang="fi-FI" sz="1600" dirty="0" err="1"/>
              <a:t>följande</a:t>
            </a:r>
            <a:r>
              <a:rPr lang="fi-FI" sz="1600" dirty="0"/>
              <a:t> </a:t>
            </a:r>
            <a:r>
              <a:rPr lang="fi-FI" sz="1600" dirty="0" err="1"/>
              <a:t>faktorer</a:t>
            </a:r>
            <a:r>
              <a:rPr lang="fi-FI" sz="1600" dirty="0"/>
              <a:t>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försvårat</a:t>
            </a:r>
            <a:r>
              <a:rPr lang="fi-FI" sz="1600" dirty="0"/>
              <a:t> </a:t>
            </a:r>
            <a:r>
              <a:rPr lang="fi-FI" sz="1600" dirty="0" err="1"/>
              <a:t>ditt</a:t>
            </a:r>
            <a:r>
              <a:rPr lang="fi-FI" sz="1600" dirty="0"/>
              <a:t> </a:t>
            </a:r>
            <a:r>
              <a:rPr lang="fi-FI" sz="1600" dirty="0" err="1"/>
              <a:t>arbetssökande</a:t>
            </a:r>
            <a:r>
              <a:rPr lang="fi-FI" sz="1600" dirty="0"/>
              <a:t>:</a:t>
            </a:r>
            <a:endParaRPr lang="sv-FI" sz="16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64087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7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2837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600" dirty="0" err="1"/>
              <a:t>Ifall</a:t>
            </a:r>
            <a:r>
              <a:rPr lang="fi-FI" sz="1600" dirty="0"/>
              <a:t> du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r>
              <a:rPr lang="fi-FI" sz="1600" dirty="0" err="1"/>
              <a:t>haft</a:t>
            </a:r>
            <a:r>
              <a:rPr lang="fi-FI" sz="1600" dirty="0"/>
              <a:t> </a:t>
            </a:r>
            <a:r>
              <a:rPr lang="fi-FI" sz="1600" dirty="0" err="1"/>
              <a:t>problem</a:t>
            </a:r>
            <a:r>
              <a:rPr lang="fi-FI" sz="1600" dirty="0"/>
              <a:t> </a:t>
            </a:r>
            <a:r>
              <a:rPr lang="fi-FI" sz="1600" dirty="0" err="1"/>
              <a:t>med</a:t>
            </a:r>
            <a:r>
              <a:rPr lang="fi-FI" sz="1600" dirty="0"/>
              <a:t> </a:t>
            </a:r>
            <a:r>
              <a:rPr lang="fi-FI" sz="1600" dirty="0" err="1"/>
              <a:t>att</a:t>
            </a:r>
            <a:r>
              <a:rPr lang="fi-FI" sz="1600" dirty="0"/>
              <a:t> </a:t>
            </a:r>
            <a:r>
              <a:rPr lang="fi-FI" sz="1600" dirty="0" err="1"/>
              <a:t>få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jobb</a:t>
            </a:r>
            <a:r>
              <a:rPr lang="fi-FI" sz="1600" dirty="0"/>
              <a:t> </a:t>
            </a:r>
            <a:r>
              <a:rPr lang="fi-FI" sz="1600" dirty="0" err="1"/>
              <a:t>efter</a:t>
            </a:r>
            <a:r>
              <a:rPr lang="fi-FI" sz="1600" dirty="0"/>
              <a:t> </a:t>
            </a:r>
            <a:r>
              <a:rPr lang="fi-FI" sz="1600" dirty="0" err="1"/>
              <a:t>din</a:t>
            </a:r>
            <a:r>
              <a:rPr lang="fi-FI" sz="1600" dirty="0"/>
              <a:t> </a:t>
            </a:r>
            <a:r>
              <a:rPr lang="fi-FI" sz="1600" dirty="0" err="1"/>
              <a:t>utexaminering</a:t>
            </a:r>
            <a:r>
              <a:rPr lang="fi-FI" sz="1600" dirty="0"/>
              <a:t>, </a:t>
            </a:r>
            <a:r>
              <a:rPr lang="fi-FI" sz="1600" dirty="0" err="1"/>
              <a:t>uppskatta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i </a:t>
            </a:r>
            <a:r>
              <a:rPr lang="fi-FI" sz="1600" dirty="0" err="1"/>
              <a:t>vilken</a:t>
            </a:r>
            <a:r>
              <a:rPr lang="fi-FI" sz="1600" dirty="0"/>
              <a:t> </a:t>
            </a:r>
            <a:r>
              <a:rPr lang="fi-FI" sz="1600" dirty="0" err="1"/>
              <a:t>grad</a:t>
            </a:r>
            <a:r>
              <a:rPr lang="fi-FI" sz="1600" dirty="0"/>
              <a:t> </a:t>
            </a:r>
            <a:r>
              <a:rPr lang="fi-FI" sz="1600" dirty="0" err="1"/>
              <a:t>följande</a:t>
            </a:r>
            <a:r>
              <a:rPr lang="fi-FI" sz="1600" dirty="0"/>
              <a:t> </a:t>
            </a:r>
            <a:r>
              <a:rPr lang="fi-FI" sz="1600" dirty="0" err="1"/>
              <a:t>faktorer</a:t>
            </a:r>
            <a:r>
              <a:rPr lang="fi-FI" sz="1600" dirty="0"/>
              <a:t>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försvårat</a:t>
            </a:r>
            <a:r>
              <a:rPr lang="fi-FI" sz="1600" dirty="0"/>
              <a:t> </a:t>
            </a:r>
            <a:r>
              <a:rPr lang="fi-FI" sz="1600" dirty="0" err="1"/>
              <a:t>ditt</a:t>
            </a:r>
            <a:r>
              <a:rPr lang="fi-FI" sz="1600" dirty="0"/>
              <a:t> </a:t>
            </a:r>
            <a:r>
              <a:rPr lang="fi-FI" sz="1600" dirty="0" err="1"/>
              <a:t>arbetssökande</a:t>
            </a:r>
            <a:r>
              <a:rPr lang="fi-FI" sz="1600" dirty="0"/>
              <a:t>:</a:t>
            </a:r>
            <a:endParaRPr lang="sv-FI" sz="16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6420520" cy="45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8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755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600" dirty="0" err="1"/>
              <a:t>Ifall</a:t>
            </a:r>
            <a:r>
              <a:rPr lang="fi-FI" sz="1600" dirty="0"/>
              <a:t> du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r>
              <a:rPr lang="fi-FI" sz="1600" dirty="0" err="1"/>
              <a:t>haft</a:t>
            </a:r>
            <a:r>
              <a:rPr lang="fi-FI" sz="1600" dirty="0"/>
              <a:t> </a:t>
            </a:r>
            <a:r>
              <a:rPr lang="fi-FI" sz="1600" dirty="0" err="1"/>
              <a:t>problem</a:t>
            </a:r>
            <a:r>
              <a:rPr lang="fi-FI" sz="1600" dirty="0"/>
              <a:t> </a:t>
            </a:r>
            <a:r>
              <a:rPr lang="fi-FI" sz="1600" dirty="0" err="1"/>
              <a:t>med</a:t>
            </a:r>
            <a:r>
              <a:rPr lang="fi-FI" sz="1600" dirty="0"/>
              <a:t> </a:t>
            </a:r>
            <a:r>
              <a:rPr lang="fi-FI" sz="1600" dirty="0" err="1"/>
              <a:t>att</a:t>
            </a:r>
            <a:r>
              <a:rPr lang="fi-FI" sz="1600" dirty="0"/>
              <a:t> </a:t>
            </a:r>
            <a:r>
              <a:rPr lang="fi-FI" sz="1600" dirty="0" err="1"/>
              <a:t>få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jobb</a:t>
            </a:r>
            <a:r>
              <a:rPr lang="fi-FI" sz="1600" dirty="0"/>
              <a:t> </a:t>
            </a:r>
            <a:r>
              <a:rPr lang="fi-FI" sz="1600" dirty="0" err="1"/>
              <a:t>efter</a:t>
            </a:r>
            <a:r>
              <a:rPr lang="fi-FI" sz="1600" dirty="0"/>
              <a:t> </a:t>
            </a:r>
            <a:r>
              <a:rPr lang="fi-FI" sz="1600" dirty="0" err="1"/>
              <a:t>din</a:t>
            </a:r>
            <a:r>
              <a:rPr lang="fi-FI" sz="1600" dirty="0"/>
              <a:t> </a:t>
            </a:r>
            <a:r>
              <a:rPr lang="fi-FI" sz="1600" dirty="0" err="1"/>
              <a:t>utexaminering</a:t>
            </a:r>
            <a:r>
              <a:rPr lang="fi-FI" sz="1600" dirty="0"/>
              <a:t>, </a:t>
            </a:r>
            <a:r>
              <a:rPr lang="fi-FI" sz="1600" dirty="0" err="1"/>
              <a:t>uppskatta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i </a:t>
            </a:r>
            <a:r>
              <a:rPr lang="fi-FI" sz="1600" dirty="0" err="1"/>
              <a:t>vilken</a:t>
            </a:r>
            <a:r>
              <a:rPr lang="fi-FI" sz="1600" dirty="0"/>
              <a:t> </a:t>
            </a:r>
            <a:r>
              <a:rPr lang="fi-FI" sz="1600" dirty="0" err="1"/>
              <a:t>grad</a:t>
            </a:r>
            <a:r>
              <a:rPr lang="fi-FI" sz="1600" dirty="0"/>
              <a:t> </a:t>
            </a:r>
            <a:r>
              <a:rPr lang="fi-FI" sz="1600" dirty="0" err="1"/>
              <a:t>följande</a:t>
            </a:r>
            <a:r>
              <a:rPr lang="fi-FI" sz="1600" dirty="0"/>
              <a:t> </a:t>
            </a:r>
            <a:r>
              <a:rPr lang="fi-FI" sz="1600" dirty="0" err="1"/>
              <a:t>faktorer</a:t>
            </a:r>
            <a:r>
              <a:rPr lang="fi-FI" sz="1600" dirty="0"/>
              <a:t>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 err="1"/>
              <a:t>försvårat</a:t>
            </a:r>
            <a:r>
              <a:rPr lang="fi-FI" sz="1600" dirty="0"/>
              <a:t> </a:t>
            </a:r>
            <a:r>
              <a:rPr lang="fi-FI" sz="1600" dirty="0" err="1"/>
              <a:t>ditt</a:t>
            </a:r>
            <a:r>
              <a:rPr lang="fi-FI" sz="1600" dirty="0"/>
              <a:t> </a:t>
            </a:r>
            <a:r>
              <a:rPr lang="fi-FI" sz="1600" dirty="0" err="1"/>
              <a:t>arbetssökande</a:t>
            </a:r>
            <a:r>
              <a:rPr lang="fi-FI" sz="1600" dirty="0"/>
              <a:t>:</a:t>
            </a:r>
            <a:endParaRPr lang="sv-FI" sz="16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6408712" cy="455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BFD55-3C14-47C5-86F3-F50F812CBF05}" type="slidenum">
              <a:rPr lang="sv-FI" smtClean="0"/>
              <a:pPr/>
              <a:t>9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066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iaswednvokka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3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noviaswednvokka2</Template>
  <TotalTime>173</TotalTime>
  <Words>308</Words>
  <Application>Microsoft Office PowerPoint</Application>
  <PresentationFormat>Bildspel på skärmen (4:3)</PresentationFormat>
  <Paragraphs>93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39</vt:i4>
      </vt:variant>
    </vt:vector>
  </HeadingPairs>
  <TitlesOfParts>
    <vt:vector size="40" baseType="lpstr">
      <vt:lpstr>noviaswednvokka2</vt:lpstr>
      <vt:lpstr>Undersökning bland utexaminerade 2011</vt:lpstr>
      <vt:lpstr>Har du efter din utexaminering haft ett arbete som inte  motsvarar din utbildning?</vt:lpstr>
      <vt:lpstr>Har du varit arbetslös efter din utexaminering?</vt:lpstr>
      <vt:lpstr>Följdfråga om arbetslöshetens längd:</vt:lpstr>
      <vt:lpstr>Ifall du har haft problem med att få  jobb efter din utexaminering, uppskatta  i vilken grad följande faktorer har  försvårat ditt arbetssökande:</vt:lpstr>
      <vt:lpstr>Ifall du har haft problem med att få  jobb efter din utexaminering, uppskatta  i vilken grad följande faktorer har  försvårat ditt arbetssökande:</vt:lpstr>
      <vt:lpstr>Ifall du har haft problem med att få  jobb efter din utexaminering, uppskatta  i vilken grad följande faktorer har  försvårat ditt arbetssökande:</vt:lpstr>
      <vt:lpstr>Ifall du har haft problem med att få  jobb efter din utexaminering, uppskatta  i vilken grad följande faktorer har  försvårat ditt arbetssökande:</vt:lpstr>
      <vt:lpstr>Ifall du har haft problem med att få  jobb efter din utexaminering, uppskatta  i vilken grad följande faktorer har  försvårat ditt arbetssökande:</vt:lpstr>
      <vt:lpstr>Ifall du har haft problem med att få  jobb efter din utexaminering, uppskatta  i vilken grad följande faktorer har  försvårat ditt arbetssökande:</vt:lpstr>
      <vt:lpstr>Ifall du har haft problem med att få  jobb efter din utexaminering, uppskatta  i vilken grad följande faktorer har  försvårat ditt arbetssökande:</vt:lpstr>
      <vt:lpstr>Ifall du har haft problem med att få  jobb efter din utexaminering, uppskatta  i vilken grad följande faktorer har  försvårat ditt arbetssökande:</vt:lpstr>
      <vt:lpstr>Ifall du har haft problem med att få  jobb efter din utexaminering, uppskatta  i vilken grad följande faktorer har  försvårat ditt arbetssökande:</vt:lpstr>
      <vt:lpstr>Ifall du har haft problem med att få  jobb efter din utexaminering, uppskatta  i vilken grad följande faktorer har  försvårat ditt arbetssökande:</vt:lpstr>
      <vt:lpstr>Ifall du har haft problem med att få  jobb efter din utexaminering, uppskatta  i vilken grad följande faktorer har  försvårat ditt arbetssökande:</vt:lpstr>
      <vt:lpstr>Vilket av följande alternvativ  motsvarar bäst din nuvarande  situation på arbetsmarknaden?</vt:lpstr>
      <vt:lpstr>Vilken är din huvudsakliga  arbetsgivare?</vt:lpstr>
      <vt:lpstr>Har du haft förmansuppgifter efter utexamineringen?</vt:lpstr>
      <vt:lpstr>I vilka av följande kategorier  skulle du placera de uppgifter  som du nu huvudsakligen utför?</vt:lpstr>
      <vt:lpstr>Om du valde flera alternativ i  [föregående fråga], vilken av dem  är din huvudsakliga arbetsuppgift?</vt:lpstr>
      <vt:lpstr>I vilken utsträckning kan du  använda dig av det du lärt dig  vid yrkeshögskolan i ditt  nuvarande arbete?</vt:lpstr>
      <vt:lpstr>Hur väl motsvarar ditt  nuvarande arbete din yrkeshögskoleutbildning?</vt:lpstr>
      <vt:lpstr>Ifall ditt nuvarande arbete inte helt  motsvarar din utbildningsnivå, vilken  orsak var den viktigaste när du valde  att ta emot arbetet?</vt:lpstr>
      <vt:lpstr>Hur stor var din bruttolön i  september 2012, inklusive regelbundna  tillägg, naturaförmånernas beskattnings- värden och övertidsersättningar?</vt:lpstr>
      <vt:lpstr>Vilket av följande påståenden  stämmer bäst överens med dina  karriärmål under de kommande  fem åren?</vt:lpstr>
      <vt:lpstr>Studerar du eller planerar  du börja studera inom det  närmaste året?</vt:lpstr>
      <vt:lpstr>Hur mycket tror du att följande  faktorer inom utbildningen har  underlättat att söka jobb och  din sysselsättning?</vt:lpstr>
      <vt:lpstr>Hur mycket tror du att följande  faktorer inom utbildningen har  underlättat att söka jobb och  din sysselsättning?</vt:lpstr>
      <vt:lpstr>Hur mycket tror du att följande  faktorer inom utbildningen har  underlättat att söka jobb och  din sysselsättning?</vt:lpstr>
      <vt:lpstr>Hur mycket tror du att följande  faktorer inom utbildningen har  underlättat att söka jobb och  din sysselsättning?</vt:lpstr>
      <vt:lpstr>Hur mycket tror du att följande  faktorer inom utbildningen har  underlättat att söka jobb och  din sysselsättning?</vt:lpstr>
      <vt:lpstr>Hur mycket tror du att följande  faktorer inom utbildningen har  underlättat att söka jobb och  din sysselsättning?</vt:lpstr>
      <vt:lpstr>Vad anser du om följande  påståenden?</vt:lpstr>
      <vt:lpstr>Vad anser du om följande  påståenden?</vt:lpstr>
      <vt:lpstr>Vad anser du om följande  påståenden?</vt:lpstr>
      <vt:lpstr>Vad anser du om följande  påståenden?</vt:lpstr>
      <vt:lpstr>Vad anser du om följande  påståenden?</vt:lpstr>
      <vt:lpstr>Vad anser du om följande  påståenden?</vt:lpstr>
      <vt:lpstr>Hur nöjd är du med den examen  som du avlagt med tanke på din sysselsättning?</vt:lpstr>
    </vt:vector>
  </TitlesOfParts>
  <Company>Novia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Undersökning bland utexaminerade 2011</dc:title>
  <dc:creator>Irene Dahlin</dc:creator>
  <cp:lastModifiedBy>Hanna Holmström</cp:lastModifiedBy>
  <cp:revision>27</cp:revision>
  <dcterms:created xsi:type="dcterms:W3CDTF">2013-03-11T08:59:10Z</dcterms:created>
  <dcterms:modified xsi:type="dcterms:W3CDTF">2013-04-03T10:40:01Z</dcterms:modified>
</cp:coreProperties>
</file>